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16.xml" ContentType="application/vnd.openxmlformats-officedocument.presentationml.slideLayout+xml"/>
  <Override PartName="/ppt/slideMasters/slideMaster55.xml" ContentType="application/vnd.openxmlformats-officedocument.presentationml.slideMaster+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578.xml" ContentType="application/vnd.openxmlformats-officedocument.presentationml.slideLayout+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556.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581.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theme/theme48.xml" ContentType="application/vnd.openxmlformats-officedocument.theme+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Layouts/slideLayout607.xml" ContentType="application/vnd.openxmlformats-officedocument.presentationml.slideLayout+xml"/>
  <Override PartName="/ppt/slideMasters/slideMaster46.xml" ContentType="application/vnd.openxmlformats-officedocument.presentationml.slideMaster+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theme/theme45.xml" ContentType="application/vnd.openxmlformats-officedocument.theme+xml"/>
  <Override PartName="/ppt/slideLayouts/slideLayout610.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594.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theme/theme39.xml" ContentType="application/vnd.openxmlformats-officedocument.theme+xml"/>
  <Override PartName="/ppt/slideLayouts/slideLayout465.xml" ContentType="application/vnd.openxmlformats-officedocument.presentationml.slideLayout+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theme/theme42.xml" ContentType="application/vnd.openxmlformats-officedocument.theme+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591.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Masters/slideMaster15.xml" ContentType="application/vnd.openxmlformats-officedocument.presentationml.slideMaster+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601.xml" ContentType="application/vnd.openxmlformats-officedocument.presentationml.slideLayout+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Masters/slideMaster34.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theme/theme55.xml" ContentType="application/vnd.openxmlformats-officedocument.theme+xml"/>
  <Override PartName="/ppt/slideLayouts/slideLayout62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theme/theme33.xml" ContentType="application/vnd.openxmlformats-officedocument.theme+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theme/theme49.xml" ContentType="application/vnd.openxmlformats-officedocument.theme+xml"/>
  <Override PartName="/ppt/slideLayouts/slideLayout614.xml" ContentType="application/vnd.openxmlformats-officedocument.presentationml.slideLayout+xml"/>
  <Override PartName="/ppt/slideMasters/slideMaster53.xml" ContentType="application/vnd.openxmlformats-officedocument.presentationml.slideMaster+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201.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slideMasters/slideMaster50.xml" ContentType="application/vnd.openxmlformats-officedocument.presentationml.slideMaster+xml"/>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499.xml" ContentType="application/vnd.openxmlformats-officedocument.presentationml.slideLayout+xml"/>
  <Override PartName="/ppt/slideLayouts/slideLayout504.xml" ContentType="application/vnd.openxmlformats-officedocument.presentationml.slideLayout+xml"/>
  <Override PartName="/ppt/slideLayouts/slideLayout515.xml" ContentType="application/vnd.openxmlformats-officedocument.presentationml.slideLayout+xml"/>
  <Override PartName="/ppt/slideLayouts/slideLayout551.xml" ContentType="application/vnd.openxmlformats-officedocument.presentationml.slideLayout+xml"/>
  <Override PartName="/ppt/slideLayouts/slideLayout562.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Masters/slideMaster44.xml" ContentType="application/vnd.openxmlformats-officedocument.presentationml.slideMaster+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slideLayouts/slideLayout602.xml" ContentType="application/vnd.openxmlformats-officedocument.presentationml.slideLayout+xml"/>
  <Override PartName="/docProps/app.xml" ContentType="application/vnd.openxmlformats-officedocument.extended-properties+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theme/theme40.xml" ContentType="application/vnd.openxmlformats-officedocument.theme+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621.xml" ContentType="application/vnd.openxmlformats-officedocument.presentationml.slideLayout+xml"/>
  <Override PartName="/ppt/theme/theme56.xml" ContentType="application/vnd.openxmlformats-officedocument.them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theme/theme34.xml" ContentType="application/vnd.openxmlformats-officedocument.theme+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Masters/slideMaster5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31.xml" ContentType="application/vnd.openxmlformats-officedocument.theme+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Masters/slideMaster48.xml" ContentType="application/vnd.openxmlformats-officedocument.presentationml.slideMaster+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theme/theme47.xml" ContentType="application/vnd.openxmlformats-officedocument.theme+xml"/>
  <Override PartName="/ppt/slideLayouts/slideLayout612.xml" ContentType="application/vnd.openxmlformats-officedocument.presentationml.slideLayout+xml"/>
  <Override PartName="/ppt/slideMasters/slideMaster51.xml" ContentType="application/vnd.openxmlformats-officedocument.presentationml.slideMaster+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Masters/slideMaster23.xml" ContentType="application/vnd.openxmlformats-officedocument.presentationml.slideMaster+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theme/theme44.xml" ContentType="application/vnd.openxmlformats-officedocument.theme+xml"/>
  <Override PartName="/ppt/slideLayouts/slideLayout568.xml" ContentType="application/vnd.openxmlformats-officedocument.presentationml.slideLayout+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Masters/slideMaster42.xml" ContentType="application/vnd.openxmlformats-officedocument.presentationml.slideMaster+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Default Extension="jpeg" ContentType="image/jpeg"/>
  <Override PartName="/ppt/slideMasters/slideMaster36.xml" ContentType="application/vnd.openxmlformats-officedocument.presentationml.slideMaster+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theme/theme57.xml" ContentType="application/vnd.openxmlformats-officedocument.theme+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3663" r:id="rId13"/>
    <p:sldMasterId id="2147483664" r:id="rId14"/>
    <p:sldMasterId id="2147483665" r:id="rId15"/>
    <p:sldMasterId id="2147483666" r:id="rId16"/>
    <p:sldMasterId id="2147483667" r:id="rId17"/>
    <p:sldMasterId id="2147483668" r:id="rId18"/>
    <p:sldMasterId id="2147483669" r:id="rId19"/>
    <p:sldMasterId id="2147483670" r:id="rId20"/>
    <p:sldMasterId id="2147483671" r:id="rId21"/>
    <p:sldMasterId id="2147483672" r:id="rId22"/>
    <p:sldMasterId id="2147483673" r:id="rId23"/>
    <p:sldMasterId id="2147483674" r:id="rId24"/>
    <p:sldMasterId id="2147483675" r:id="rId25"/>
    <p:sldMasterId id="2147483676" r:id="rId26"/>
    <p:sldMasterId id="2147483677" r:id="rId27"/>
    <p:sldMasterId id="2147483678" r:id="rId28"/>
    <p:sldMasterId id="2147483679" r:id="rId29"/>
    <p:sldMasterId id="2147483680" r:id="rId30"/>
    <p:sldMasterId id="2147483681" r:id="rId31"/>
    <p:sldMasterId id="2147483682" r:id="rId32"/>
    <p:sldMasterId id="2147483683" r:id="rId33"/>
    <p:sldMasterId id="2147483684" r:id="rId34"/>
    <p:sldMasterId id="2147483685" r:id="rId35"/>
    <p:sldMasterId id="2147483686" r:id="rId36"/>
    <p:sldMasterId id="2147483687" r:id="rId37"/>
    <p:sldMasterId id="2147483688" r:id="rId38"/>
    <p:sldMasterId id="2147483689" r:id="rId39"/>
    <p:sldMasterId id="2147483690" r:id="rId40"/>
    <p:sldMasterId id="2147483691" r:id="rId41"/>
    <p:sldMasterId id="2147483692" r:id="rId42"/>
    <p:sldMasterId id="2147483693" r:id="rId43"/>
    <p:sldMasterId id="2147483694" r:id="rId44"/>
    <p:sldMasterId id="2147483695" r:id="rId45"/>
    <p:sldMasterId id="2147483696" r:id="rId46"/>
    <p:sldMasterId id="2147483697" r:id="rId47"/>
    <p:sldMasterId id="2147483698" r:id="rId48"/>
    <p:sldMasterId id="2147483699" r:id="rId49"/>
    <p:sldMasterId id="2147483700" r:id="rId50"/>
    <p:sldMasterId id="2147483701" r:id="rId51"/>
    <p:sldMasterId id="2147483702" r:id="rId52"/>
    <p:sldMasterId id="2147483703" r:id="rId53"/>
    <p:sldMasterId id="2147483704" r:id="rId54"/>
    <p:sldMasterId id="2147483705" r:id="rId55"/>
    <p:sldMasterId id="2147483706" r:id="rId56"/>
  </p:sldMasterIdLst>
  <p:notesMasterIdLst>
    <p:notesMasterId r:id="rId64"/>
  </p:notesMasterIdLst>
  <p:sldIdLst>
    <p:sldId id="257" r:id="rId57"/>
    <p:sldId id="258" r:id="rId58"/>
    <p:sldId id="259" r:id="rId59"/>
    <p:sldId id="256" r:id="rId60"/>
    <p:sldId id="260" r:id="rId61"/>
    <p:sldId id="261" r:id="rId62"/>
    <p:sldId id="262" r:id="rId63"/>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Times New Roman" pitchFamily="18" charset="0"/>
        <a:ea typeface="Geneva" pitchFamily="64" charset="-128"/>
        <a:cs typeface="+mn-cs"/>
      </a:defRPr>
    </a:lvl1pPr>
    <a:lvl2pPr marL="457200" algn="l" rtl="0" fontAlgn="base">
      <a:spcBef>
        <a:spcPct val="0"/>
      </a:spcBef>
      <a:spcAft>
        <a:spcPct val="0"/>
      </a:spcAft>
      <a:defRPr sz="2400" kern="1200">
        <a:solidFill>
          <a:schemeClr val="tx1"/>
        </a:solidFill>
        <a:latin typeface="Times New Roman" pitchFamily="18" charset="0"/>
        <a:ea typeface="Geneva" pitchFamily="64" charset="-128"/>
        <a:cs typeface="+mn-cs"/>
      </a:defRPr>
    </a:lvl2pPr>
    <a:lvl3pPr marL="914400" algn="l" rtl="0" fontAlgn="base">
      <a:spcBef>
        <a:spcPct val="0"/>
      </a:spcBef>
      <a:spcAft>
        <a:spcPct val="0"/>
      </a:spcAft>
      <a:defRPr sz="2400" kern="1200">
        <a:solidFill>
          <a:schemeClr val="tx1"/>
        </a:solidFill>
        <a:latin typeface="Times New Roman" pitchFamily="18" charset="0"/>
        <a:ea typeface="Geneva" pitchFamily="6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Geneva" pitchFamily="6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Geneva" pitchFamily="64" charset="-128"/>
        <a:cs typeface="+mn-cs"/>
      </a:defRPr>
    </a:lvl5pPr>
    <a:lvl6pPr marL="2286000" algn="l" defTabSz="914400" rtl="0" eaLnBrk="1" latinLnBrk="0" hangingPunct="1">
      <a:defRPr sz="2400" kern="1200">
        <a:solidFill>
          <a:schemeClr val="tx1"/>
        </a:solidFill>
        <a:latin typeface="Times New Roman" pitchFamily="18" charset="0"/>
        <a:ea typeface="Geneva" pitchFamily="64" charset="-128"/>
        <a:cs typeface="+mn-cs"/>
      </a:defRPr>
    </a:lvl6pPr>
    <a:lvl7pPr marL="2743200" algn="l" defTabSz="914400" rtl="0" eaLnBrk="1" latinLnBrk="0" hangingPunct="1">
      <a:defRPr sz="2400" kern="1200">
        <a:solidFill>
          <a:schemeClr val="tx1"/>
        </a:solidFill>
        <a:latin typeface="Times New Roman" pitchFamily="18" charset="0"/>
        <a:ea typeface="Geneva" pitchFamily="64" charset="-128"/>
        <a:cs typeface="+mn-cs"/>
      </a:defRPr>
    </a:lvl7pPr>
    <a:lvl8pPr marL="3200400" algn="l" defTabSz="914400" rtl="0" eaLnBrk="1" latinLnBrk="0" hangingPunct="1">
      <a:defRPr sz="2400" kern="1200">
        <a:solidFill>
          <a:schemeClr val="tx1"/>
        </a:solidFill>
        <a:latin typeface="Times New Roman" pitchFamily="18" charset="0"/>
        <a:ea typeface="Geneva" pitchFamily="64" charset="-128"/>
        <a:cs typeface="+mn-cs"/>
      </a:defRPr>
    </a:lvl8pPr>
    <a:lvl9pPr marL="3657600" algn="l" defTabSz="914400" rtl="0" eaLnBrk="1" latinLnBrk="0" hangingPunct="1">
      <a:defRPr sz="2400" kern="1200">
        <a:solidFill>
          <a:schemeClr val="tx1"/>
        </a:solidFill>
        <a:latin typeface="Times New Roman" pitchFamily="18" charset="0"/>
        <a:ea typeface="Geneva"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99"/>
    <a:srgbClr val="0066FF"/>
    <a:srgbClr val="FF5050"/>
    <a:srgbClr val="464847"/>
    <a:srgbClr val="FFFFFF"/>
    <a:srgbClr val="6D1628"/>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314" autoAdjust="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 Target="slides/slide7.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2.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1.xml"/><Relationship Id="rId61" Type="http://schemas.openxmlformats.org/officeDocument/2006/relationships/slide" Target="slides/slide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3.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none" lIns="99048" tIns="49524" rIns="99048" bIns="49524" numCol="1" anchor="t" anchorCtr="0" compatLnSpc="1">
            <a:prstTxWarp prst="textNoShape">
              <a:avLst/>
            </a:prstTxWarp>
          </a:bodyPr>
          <a:lstStyle>
            <a:lvl1pPr>
              <a:defRPr sz="1300"/>
            </a:lvl1pPr>
          </a:lstStyle>
          <a:p>
            <a:pPr>
              <a:defRPr/>
            </a:pPr>
            <a:endParaRPr lang="fr-FR"/>
          </a:p>
        </p:txBody>
      </p:sp>
      <p:sp>
        <p:nvSpPr>
          <p:cNvPr id="30723"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none" lIns="99048" tIns="49524" rIns="99048" bIns="49524" numCol="1" anchor="t" anchorCtr="0" compatLnSpc="1">
            <a:prstTxWarp prst="textNoShape">
              <a:avLst/>
            </a:prstTxWarp>
          </a:bodyPr>
          <a:lstStyle>
            <a:lvl1pPr algn="r">
              <a:defRPr sz="1300"/>
            </a:lvl1pPr>
          </a:lstStyle>
          <a:p>
            <a:pPr>
              <a:defRPr/>
            </a:pPr>
            <a:endParaRPr lang="fr-FR"/>
          </a:p>
        </p:txBody>
      </p:sp>
      <p:sp>
        <p:nvSpPr>
          <p:cNvPr id="36250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non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26"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none" lIns="99048" tIns="49524" rIns="99048" bIns="49524" numCol="1" anchor="b" anchorCtr="0" compatLnSpc="1">
            <a:prstTxWarp prst="textNoShape">
              <a:avLst/>
            </a:prstTxWarp>
          </a:bodyPr>
          <a:lstStyle>
            <a:lvl1pPr>
              <a:defRPr sz="1300"/>
            </a:lvl1pPr>
          </a:lstStyle>
          <a:p>
            <a:pPr>
              <a:defRPr/>
            </a:pPr>
            <a:endParaRPr lang="fr-FR"/>
          </a:p>
        </p:txBody>
      </p:sp>
      <p:sp>
        <p:nvSpPr>
          <p:cNvPr id="30727"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none" lIns="99048" tIns="49524" rIns="99048" bIns="49524" numCol="1" anchor="b" anchorCtr="0" compatLnSpc="1">
            <a:prstTxWarp prst="textNoShape">
              <a:avLst/>
            </a:prstTxWarp>
          </a:bodyPr>
          <a:lstStyle>
            <a:lvl1pPr algn="r">
              <a:defRPr sz="1300"/>
            </a:lvl1pPr>
          </a:lstStyle>
          <a:p>
            <a:pPr>
              <a:defRPr/>
            </a:pPr>
            <a:fld id="{219443E0-87F5-4B7E-9979-93FF45D75DB7}"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730CC028-33DD-4E85-AB51-914B3EAB8CE2}" type="slidenum">
              <a:rPr lang="fr-FR" smtClean="0"/>
              <a:pPr/>
              <a:t>4</a:t>
            </a:fld>
            <a:endParaRPr lang="fr-FR" dirty="0"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5B2E9B10-D9C8-4834-98FE-B1D4122AB394}" type="slidenum">
              <a:rPr lang="fr-FR"/>
              <a:pPr>
                <a:defRPr/>
              </a:pPr>
              <a:t>‹N°›</a:t>
            </a:fld>
            <a:r>
              <a:rPr lang="fr-FR"/>
              <a:t> </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7B282A78-F31C-4B91-8F94-3D139EB3DB8B}" type="slidenum">
              <a:rPr lang="fr-FR"/>
              <a:pPr>
                <a:defRPr/>
              </a:pPr>
              <a:t>‹N°›</a:t>
            </a:fld>
            <a:r>
              <a:rPr lang="fr-FR"/>
              <a:t> </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C894FF53-737A-4C47-95C9-D0F97298BFF4}" type="slidenum">
              <a:rPr lang="fr-FR"/>
              <a:pPr>
                <a:defRPr/>
              </a:pPr>
              <a:t>‹N°›</a:t>
            </a:fld>
            <a:r>
              <a:rPr lang="fr-FR"/>
              <a:t> </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4BD65595-C35E-4577-9629-22CF3A732FAA}" type="slidenum">
              <a:rPr lang="fr-FR"/>
              <a:pPr>
                <a:defRPr/>
              </a:pPr>
              <a:t>‹N°›</a:t>
            </a:fld>
            <a:r>
              <a:rPr lang="fr-FR"/>
              <a:t> </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67304EBC-8722-4071-BFA4-4D4961CC4892}" type="slidenum">
              <a:rPr lang="fr-FR"/>
              <a:pPr>
                <a:defRPr/>
              </a:pPr>
              <a:t>‹N°›</a:t>
            </a:fld>
            <a:r>
              <a:rPr lang="fr-FR"/>
              <a:t> </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26FFCC6F-7FAF-444C-B9A4-EBC7F759D4D0}" type="slidenum">
              <a:rPr lang="fr-FR"/>
              <a:pPr>
                <a:defRPr/>
              </a:pPr>
              <a:t>‹N°›</a:t>
            </a:fld>
            <a:r>
              <a:rPr lang="fr-FR">
                <a:solidFill>
                  <a:schemeClr val="tx1"/>
                </a:solidFill>
              </a:rPr>
              <a:t> </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D432F53-FA3D-4719-8C43-EC17F0584D21}" type="slidenum">
              <a:rPr lang="fr-FR"/>
              <a:pPr>
                <a:defRPr/>
              </a:pPr>
              <a:t>‹N°›</a:t>
            </a:fld>
            <a:r>
              <a:rPr lang="fr-FR">
                <a:solidFill>
                  <a:schemeClr val="tx1"/>
                </a:solidFill>
              </a:rPr>
              <a:t> </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B0977C4-9453-4F19-BC74-0A1433C95C46}" type="slidenum">
              <a:rPr lang="fr-FR"/>
              <a:pPr>
                <a:defRPr/>
              </a:pPr>
              <a:t>‹N°›</a:t>
            </a:fld>
            <a:r>
              <a:rPr lang="fr-FR">
                <a:solidFill>
                  <a:schemeClr val="tx1"/>
                </a:solidFill>
              </a:rPr>
              <a:t> </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46DDEA4C-89FE-4AC2-B342-A0751684C7A1}" type="slidenum">
              <a:rPr lang="fr-FR"/>
              <a:pPr>
                <a:defRPr/>
              </a:pPr>
              <a:t>‹N°›</a:t>
            </a:fld>
            <a:r>
              <a:rPr lang="fr-FR">
                <a:solidFill>
                  <a:schemeClr val="tx1"/>
                </a:solidFill>
              </a:rPr>
              <a:t> </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4DF95800-45E6-4DDC-B918-F9F8E8B77F43}" type="slidenum">
              <a:rPr lang="fr-FR"/>
              <a:pPr>
                <a:defRPr/>
              </a:pPr>
              <a:t>‹N°›</a:t>
            </a:fld>
            <a:r>
              <a:rPr lang="fr-FR">
                <a:solidFill>
                  <a:schemeClr val="tx1"/>
                </a:solidFill>
              </a:rPr>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2B557553-9663-4EB8-B898-AB6843864E16}" type="slidenum">
              <a:rPr lang="fr-FR"/>
              <a:pPr>
                <a:defRPr/>
              </a:pPr>
              <a:t>‹N°›</a:t>
            </a:fld>
            <a:r>
              <a:rPr lang="fr-FR">
                <a:solidFill>
                  <a:schemeClr val="tx1"/>
                </a:solidFill>
              </a:rPr>
              <a:t> </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3300D156-3A63-4432-8603-FDE750BD7CB5}" type="slidenum">
              <a:rPr lang="fr-FR"/>
              <a:pPr>
                <a:defRPr/>
              </a:pPr>
              <a:t>‹N°›</a:t>
            </a:fld>
            <a:r>
              <a:rPr lang="fr-FR">
                <a:solidFill>
                  <a:schemeClr val="tx1"/>
                </a:solidFill>
              </a:rPr>
              <a:t> </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F571DEEB-5B3C-4738-A883-6039DE8AAFCD}" type="slidenum">
              <a:rPr lang="fr-FR"/>
              <a:pPr>
                <a:defRPr/>
              </a:pPr>
              <a:t>‹N°›</a:t>
            </a:fld>
            <a:r>
              <a:rPr lang="fr-FR">
                <a:solidFill>
                  <a:schemeClr val="tx1"/>
                </a:solidFill>
              </a:rPr>
              <a:t> </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08F2B8A3-951B-4E6C-B450-AFAC526BBCC7}" type="slidenum">
              <a:rPr lang="fr-FR"/>
              <a:pPr>
                <a:defRPr/>
              </a:pPr>
              <a:t>‹N°›</a:t>
            </a:fld>
            <a:r>
              <a:rPr lang="fr-FR">
                <a:solidFill>
                  <a:schemeClr val="tx1"/>
                </a:solidFill>
              </a:rPr>
              <a:t> </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0B6644A7-D68A-4DC1-9691-237330D5FDE5}" type="slidenum">
              <a:rPr lang="fr-FR"/>
              <a:pPr>
                <a:defRPr/>
              </a:pPr>
              <a:t>‹N°›</a:t>
            </a:fld>
            <a:r>
              <a:rPr lang="fr-FR">
                <a:solidFill>
                  <a:schemeClr val="tx1"/>
                </a:solidFill>
              </a:rPr>
              <a:t> </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A61FCC52-9E78-4AD4-A703-F886A97A4F97}" type="slidenum">
              <a:rPr lang="fr-FR"/>
              <a:pPr>
                <a:defRPr/>
              </a:pPr>
              <a:t>‹N°›</a:t>
            </a:fld>
            <a:r>
              <a:rPr lang="fr-FR">
                <a:solidFill>
                  <a:schemeClr val="tx1"/>
                </a:solidFill>
              </a:rPr>
              <a:t> </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6218AA94-026F-4740-9472-5031160C124B}" type="slidenum">
              <a:rPr lang="fr-FR"/>
              <a:pPr>
                <a:defRPr/>
              </a:pPr>
              <a:t>‹N°›</a:t>
            </a:fld>
            <a:r>
              <a:rPr lang="fr-FR">
                <a:solidFill>
                  <a:schemeClr val="bg1"/>
                </a:solidFill>
              </a:rPr>
              <a:t> </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4D59EC2A-E273-4644-A292-16C972E2BF62}" type="slidenum">
              <a:rPr lang="fr-FR"/>
              <a:pPr>
                <a:defRPr/>
              </a:pPr>
              <a:t>‹N°›</a:t>
            </a:fld>
            <a:r>
              <a:rPr lang="fr-FR">
                <a:solidFill>
                  <a:schemeClr val="bg1"/>
                </a:solidFill>
              </a:rPr>
              <a:t> </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D5F76DDC-8C60-4968-B02A-B535397FF168}" type="slidenum">
              <a:rPr lang="fr-FR"/>
              <a:pPr>
                <a:defRPr/>
              </a:pPr>
              <a:t>‹N°›</a:t>
            </a:fld>
            <a:r>
              <a:rPr lang="fr-FR">
                <a:solidFill>
                  <a:schemeClr val="bg1"/>
                </a:solidFill>
              </a:rPr>
              <a:t> </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19A8F4D6-8670-4D45-B2D0-2FD09CA2F597}" type="slidenum">
              <a:rPr lang="fr-FR"/>
              <a:pPr>
                <a:defRPr/>
              </a:pPr>
              <a:t>‹N°›</a:t>
            </a:fld>
            <a:r>
              <a:rPr lang="fr-FR">
                <a:solidFill>
                  <a:schemeClr val="bg1"/>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04C64E60-83CE-4FD6-8C43-8A5C5C9C0065}" type="slidenum">
              <a:rPr lang="fr-FR"/>
              <a:pPr>
                <a:defRPr/>
              </a:pPr>
              <a:t>‹N°›</a:t>
            </a:fld>
            <a:r>
              <a:rPr lang="fr-FR">
                <a:solidFill>
                  <a:schemeClr val="bg1"/>
                </a:solidFill>
              </a:rPr>
              <a:t> </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61AEB5F0-C1CF-42E7-B7F7-C0BEE2BC5527}" type="slidenum">
              <a:rPr lang="fr-FR"/>
              <a:pPr>
                <a:defRPr/>
              </a:pPr>
              <a:t>‹N°›</a:t>
            </a:fld>
            <a:r>
              <a:rPr lang="fr-FR">
                <a:solidFill>
                  <a:schemeClr val="bg1"/>
                </a:solidFill>
              </a:rPr>
              <a:t> </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70D557BA-AAD6-4FB8-9726-851C121018FE}" type="slidenum">
              <a:rPr lang="fr-FR"/>
              <a:pPr>
                <a:defRPr/>
              </a:pPr>
              <a:t>‹N°›</a:t>
            </a:fld>
            <a:r>
              <a:rPr lang="fr-FR">
                <a:solidFill>
                  <a:schemeClr val="bg1"/>
                </a:solidFill>
              </a:rPr>
              <a:t> </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0AC0DAC5-B502-40A3-A041-76C669CBC132}" type="slidenum">
              <a:rPr lang="fr-FR"/>
              <a:pPr>
                <a:defRPr/>
              </a:pPr>
              <a:t>‹N°›</a:t>
            </a:fld>
            <a:r>
              <a:rPr lang="fr-FR">
                <a:solidFill>
                  <a:schemeClr val="bg1"/>
                </a:solidFill>
              </a:rPr>
              <a:t> </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DBDEE1CF-927F-436E-ABDD-53BF9A3D4361}" type="slidenum">
              <a:rPr lang="fr-FR"/>
              <a:pPr>
                <a:defRPr/>
              </a:pPr>
              <a:t>‹N°›</a:t>
            </a:fld>
            <a:r>
              <a:rPr lang="fr-FR">
                <a:solidFill>
                  <a:schemeClr val="bg1"/>
                </a:solidFill>
              </a:rPr>
              <a:t> </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37C5226A-5792-47CB-83F3-DF28A61B94A0}" type="slidenum">
              <a:rPr lang="fr-FR"/>
              <a:pPr>
                <a:defRPr/>
              </a:pPr>
              <a:t>‹N°›</a:t>
            </a:fld>
            <a:r>
              <a:rPr lang="fr-FR">
                <a:solidFill>
                  <a:schemeClr val="bg1"/>
                </a:solidFill>
              </a:rPr>
              <a:t> </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E4AFAA98-6AA9-42EC-8ED2-8E4A35EFAE8B}" type="slidenum">
              <a:rPr lang="fr-FR"/>
              <a:pPr>
                <a:defRPr/>
              </a:pPr>
              <a:t>‹N°›</a:t>
            </a:fld>
            <a:r>
              <a:rPr lang="fr-FR">
                <a:solidFill>
                  <a:schemeClr val="bg1"/>
                </a:solidFill>
              </a:rPr>
              <a:t> </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23256B1B-4543-4CF7-8A9B-7E74380D4BF9}" type="slidenum">
              <a:rPr lang="fr-FR"/>
              <a:pPr>
                <a:defRPr/>
              </a:pPr>
              <a:t>‹N°›</a:t>
            </a:fld>
            <a:r>
              <a:rPr lang="fr-FR">
                <a:solidFill>
                  <a:schemeClr val="bg1"/>
                </a:solidFill>
              </a:rPr>
              <a:t> </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F2946E28-86A6-48E6-A6D4-3AA89CC3445F}" type="slidenum">
              <a:rPr lang="fr-FR"/>
              <a:pPr>
                <a:defRPr/>
              </a:pPr>
              <a:t>‹N°›</a:t>
            </a:fld>
            <a:r>
              <a:rPr lang="fr-FR">
                <a:solidFill>
                  <a:schemeClr val="bg1"/>
                </a:solidFill>
              </a:rPr>
              <a:t> </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065CD06-C953-4693-80F2-DC1E53C29C8C}" type="slidenum">
              <a:rPr lang="fr-FR"/>
              <a:pPr>
                <a:defRPr/>
              </a:pPr>
              <a:t>‹N°›</a:t>
            </a:fld>
            <a:r>
              <a:rPr lang="fr-FR">
                <a:solidFill>
                  <a:schemeClr val="bg1"/>
                </a:solidFill>
              </a:rPr>
              <a:t> </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3E8D136-CE7A-49A8-B735-1376B93174D7}" type="slidenum">
              <a:rPr lang="fr-FR"/>
              <a:pPr>
                <a:defRPr/>
              </a:pPr>
              <a:t>‹N°›</a:t>
            </a:fld>
            <a:r>
              <a:rPr lang="fr-FR">
                <a:solidFill>
                  <a:schemeClr val="bg1"/>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0026BCE8-4CB0-4C40-81A7-09240C7800DD}" type="slidenum">
              <a:rPr lang="fr-FR"/>
              <a:pPr>
                <a:defRPr/>
              </a:pPr>
              <a:t>‹N°›</a:t>
            </a:fld>
            <a:r>
              <a:rPr lang="fr-FR">
                <a:solidFill>
                  <a:schemeClr val="bg1"/>
                </a:solidFill>
              </a:rPr>
              <a:t> </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7FBFE9A1-F40E-4956-A4FC-C0EF4313110C}" type="slidenum">
              <a:rPr lang="fr-FR"/>
              <a:pPr>
                <a:defRPr/>
              </a:pPr>
              <a:t>‹N°›</a:t>
            </a:fld>
            <a:r>
              <a:rPr lang="fr-FR">
                <a:solidFill>
                  <a:srgbClr val="FFFFFF"/>
                </a:solidFill>
              </a:rPr>
              <a:t> </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A97D297-0257-4B0D-91FF-66D02F9A0A6F}" type="slidenum">
              <a:rPr lang="fr-FR"/>
              <a:pPr>
                <a:defRPr/>
              </a:pPr>
              <a:t>‹N°›</a:t>
            </a:fld>
            <a:r>
              <a:rPr lang="fr-FR">
                <a:solidFill>
                  <a:srgbClr val="FFFFFF"/>
                </a:solidFill>
              </a:rPr>
              <a:t> </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8191228E-ED9E-48E3-A7EE-4514256D6E55}" type="slidenum">
              <a:rPr lang="fr-FR"/>
              <a:pPr>
                <a:defRPr/>
              </a:pPr>
              <a:t>‹N°›</a:t>
            </a:fld>
            <a:r>
              <a:rPr lang="fr-FR">
                <a:solidFill>
                  <a:srgbClr val="FFFFFF"/>
                </a:solidFill>
              </a:rPr>
              <a:t> </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04DA4B04-EF74-4484-A7FA-8CC7B248E326}" type="slidenum">
              <a:rPr lang="fr-FR"/>
              <a:pPr>
                <a:defRPr/>
              </a:pPr>
              <a:t>‹N°›</a:t>
            </a:fld>
            <a:r>
              <a:rPr lang="fr-FR">
                <a:solidFill>
                  <a:srgbClr val="FFFFFF"/>
                </a:solidFill>
              </a:rPr>
              <a:t> </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42356D76-EEF2-44DE-8657-5FCF1853A05D}" type="slidenum">
              <a:rPr lang="fr-FR"/>
              <a:pPr>
                <a:defRPr/>
              </a:pPr>
              <a:t>‹N°›</a:t>
            </a:fld>
            <a:r>
              <a:rPr lang="fr-FR">
                <a:solidFill>
                  <a:srgbClr val="FFFFFF"/>
                </a:solidFill>
              </a:rPr>
              <a:t> </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B03902A1-ACE7-40F0-9C9D-896FAC5D892F}" type="slidenum">
              <a:rPr lang="fr-FR"/>
              <a:pPr>
                <a:defRPr/>
              </a:pPr>
              <a:t>‹N°›</a:t>
            </a:fld>
            <a:r>
              <a:rPr lang="fr-FR">
                <a:solidFill>
                  <a:srgbClr val="FFFFFF"/>
                </a:solidFill>
              </a:rPr>
              <a:t> </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314EFDE7-567D-4F63-B01C-7D574B6A73DE}" type="slidenum">
              <a:rPr lang="fr-FR"/>
              <a:pPr>
                <a:defRPr/>
              </a:pPr>
              <a:t>‹N°›</a:t>
            </a:fld>
            <a:r>
              <a:rPr lang="fr-FR">
                <a:solidFill>
                  <a:srgbClr val="FFFFFF"/>
                </a:solidFill>
              </a:rPr>
              <a:t> </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B91647F7-80E9-497D-9ED9-6F3C0F485E9D}" type="slidenum">
              <a:rPr lang="fr-FR"/>
              <a:pPr>
                <a:defRPr/>
              </a:pPr>
              <a:t>‹N°›</a:t>
            </a:fld>
            <a:r>
              <a:rPr lang="fr-FR">
                <a:solidFill>
                  <a:srgbClr val="FFFFFF"/>
                </a:solidFill>
              </a:rPr>
              <a:t> </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87757207-70F7-41F8-A00C-1E18065E6C2B}" type="slidenum">
              <a:rPr lang="fr-FR"/>
              <a:pPr>
                <a:defRPr/>
              </a:pPr>
              <a:t>‹N°›</a:t>
            </a:fld>
            <a:r>
              <a:rPr lang="fr-FR">
                <a:solidFill>
                  <a:srgbClr val="FFFFFF"/>
                </a:solidFill>
              </a:rPr>
              <a:t> </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2232B379-8795-4260-A958-4802EC4E5E80}" type="slidenum">
              <a:rPr lang="fr-FR"/>
              <a:pPr>
                <a:defRPr/>
              </a:pPr>
              <a:t>‹N°›</a:t>
            </a:fld>
            <a:r>
              <a:rPr lang="fr-FR">
                <a:solidFill>
                  <a:srgbClr val="FFFFFF"/>
                </a:solidFill>
              </a:rPr>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81C10BCA-25DB-4542-8051-A42D1EE022CD}" type="slidenum">
              <a:rPr lang="fr-FR"/>
              <a:pPr>
                <a:defRPr/>
              </a:pPr>
              <a:t>‹N°›</a:t>
            </a:fld>
            <a:r>
              <a:rPr lang="fr-FR">
                <a:solidFill>
                  <a:schemeClr val="bg1"/>
                </a:solidFill>
              </a:rPr>
              <a:t> </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D187BE24-F1B3-419B-A0F7-F2FA4ECE953F}" type="slidenum">
              <a:rPr lang="fr-FR"/>
              <a:pPr>
                <a:defRPr/>
              </a:pPr>
              <a:t>‹N°›</a:t>
            </a:fld>
            <a:r>
              <a:rPr lang="fr-FR">
                <a:solidFill>
                  <a:srgbClr val="FFFFFF"/>
                </a:solidFill>
              </a:rPr>
              <a:t> </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A822F3AB-3F97-44B4-9411-187A42AD8C56}" type="slidenum">
              <a:rPr lang="fr-FR"/>
              <a:pPr>
                <a:defRPr/>
              </a:pPr>
              <a:t>‹N°›</a:t>
            </a:fld>
            <a:r>
              <a:rPr lang="fr-FR">
                <a:solidFill>
                  <a:schemeClr val="tx1"/>
                </a:solidFill>
              </a:rPr>
              <a:t> </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96DB9B5-12CE-4ABC-AD5C-4190A930C063}" type="slidenum">
              <a:rPr lang="fr-FR"/>
              <a:pPr>
                <a:defRPr/>
              </a:pPr>
              <a:t>‹N°›</a:t>
            </a:fld>
            <a:r>
              <a:rPr lang="fr-FR">
                <a:solidFill>
                  <a:schemeClr val="tx1"/>
                </a:solidFill>
              </a:rPr>
              <a:t> </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08DC6F3-14BC-43BC-90CD-AA359A7DAB93}" type="slidenum">
              <a:rPr lang="fr-FR"/>
              <a:pPr>
                <a:defRPr/>
              </a:pPr>
              <a:t>‹N°›</a:t>
            </a:fld>
            <a:r>
              <a:rPr lang="fr-FR">
                <a:solidFill>
                  <a:schemeClr val="tx1"/>
                </a:solidFill>
              </a:rPr>
              <a:t> </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3C04E2C2-0A0A-4ED8-9043-5FA849EEDC21}" type="slidenum">
              <a:rPr lang="fr-FR"/>
              <a:pPr>
                <a:defRPr/>
              </a:pPr>
              <a:t>‹N°›</a:t>
            </a:fld>
            <a:r>
              <a:rPr lang="fr-FR">
                <a:solidFill>
                  <a:schemeClr val="tx1"/>
                </a:solidFill>
              </a:rPr>
              <a:t> </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F332EBD5-5F5B-4B26-8DC4-BA6CB2EA14AD}" type="slidenum">
              <a:rPr lang="fr-FR"/>
              <a:pPr>
                <a:defRPr/>
              </a:pPr>
              <a:t>‹N°›</a:t>
            </a:fld>
            <a:r>
              <a:rPr lang="fr-FR">
                <a:solidFill>
                  <a:schemeClr val="tx1"/>
                </a:solidFill>
              </a:rPr>
              <a:t> </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CA12B44A-1BDD-4930-BCB2-B5771562171C}" type="slidenum">
              <a:rPr lang="fr-FR"/>
              <a:pPr>
                <a:defRPr/>
              </a:pPr>
              <a:t>‹N°›</a:t>
            </a:fld>
            <a:r>
              <a:rPr lang="fr-FR">
                <a:solidFill>
                  <a:schemeClr val="tx1"/>
                </a:solidFill>
              </a:rPr>
              <a:t> </a:t>
            </a: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26CEC75-FE5D-4AE9-AD20-002BDBEAFCC2}" type="slidenum">
              <a:rPr lang="fr-FR"/>
              <a:pPr>
                <a:defRPr/>
              </a:pPr>
              <a:t>‹N°›</a:t>
            </a:fld>
            <a:r>
              <a:rPr lang="fr-FR">
                <a:solidFill>
                  <a:schemeClr val="tx1"/>
                </a:solidFill>
              </a:rPr>
              <a:t> </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59DD85FB-EE33-4225-926A-F2F73D690E75}" type="slidenum">
              <a:rPr lang="fr-FR"/>
              <a:pPr>
                <a:defRPr/>
              </a:pPr>
              <a:t>‹N°›</a:t>
            </a:fld>
            <a:r>
              <a:rPr lang="fr-FR">
                <a:solidFill>
                  <a:schemeClr val="tx1"/>
                </a:solidFill>
              </a:rPr>
              <a:t> </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668F7C6E-E691-44E1-8F47-D4EE53393B2E}" type="slidenum">
              <a:rPr lang="fr-FR"/>
              <a:pPr>
                <a:defRPr/>
              </a:pPr>
              <a:t>‹N°›</a:t>
            </a:fld>
            <a:r>
              <a:rPr lang="fr-FR">
                <a:solidFill>
                  <a:schemeClr val="tx1"/>
                </a:solidFill>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2A092FEE-C740-4CA9-A1A4-94E8545645D5}" type="slidenum">
              <a:rPr lang="fr-FR"/>
              <a:pPr>
                <a:defRPr/>
              </a:pPr>
              <a:t>‹N°›</a:t>
            </a:fld>
            <a:r>
              <a:rPr lang="fr-FR">
                <a:solidFill>
                  <a:schemeClr val="bg1"/>
                </a:solidFill>
              </a:rPr>
              <a:t> </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BDFED20-7219-48A3-9516-55114EB4F893}" type="slidenum">
              <a:rPr lang="fr-FR"/>
              <a:pPr>
                <a:defRPr/>
              </a:pPr>
              <a:t>‹N°›</a:t>
            </a:fld>
            <a:r>
              <a:rPr lang="fr-FR">
                <a:solidFill>
                  <a:schemeClr val="tx1"/>
                </a:solidFill>
              </a:rPr>
              <a:t> </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5557424-7881-41A5-8250-31777F00BDE5}" type="slidenum">
              <a:rPr lang="fr-FR"/>
              <a:pPr>
                <a:defRPr/>
              </a:pPr>
              <a:t>‹N°›</a:t>
            </a:fld>
            <a:r>
              <a:rPr lang="fr-FR">
                <a:solidFill>
                  <a:schemeClr val="tx1"/>
                </a:solidFill>
              </a:rPr>
              <a:t> </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7CB2A26C-9507-476C-900E-E88155EBBADF}" type="slidenum">
              <a:rPr lang="fr-FR"/>
              <a:pPr>
                <a:defRPr/>
              </a:pPr>
              <a:t>‹N°›</a:t>
            </a:fld>
            <a:r>
              <a:rPr lang="fr-FR">
                <a:solidFill>
                  <a:schemeClr val="tx1"/>
                </a:solidFill>
              </a:rPr>
              <a:t> </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D061A02-B1FE-4AB9-8926-721A2A9928FA}" type="slidenum">
              <a:rPr lang="fr-FR"/>
              <a:pPr>
                <a:defRPr/>
              </a:pPr>
              <a:t>‹N°›</a:t>
            </a:fld>
            <a:r>
              <a:rPr lang="fr-FR">
                <a:solidFill>
                  <a:schemeClr val="tx1"/>
                </a:solidFill>
              </a:rPr>
              <a:t> </a:t>
            </a: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0419E78-175A-4338-901D-22323FAC0FB1}" type="slidenum">
              <a:rPr lang="fr-FR"/>
              <a:pPr>
                <a:defRPr/>
              </a:pPr>
              <a:t>‹N°›</a:t>
            </a:fld>
            <a:r>
              <a:rPr lang="fr-FR">
                <a:solidFill>
                  <a:schemeClr val="tx1"/>
                </a:solidFill>
              </a:rPr>
              <a:t> </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D4275004-5984-435E-8D6E-98E2DD4DCFCF}" type="slidenum">
              <a:rPr lang="fr-FR"/>
              <a:pPr>
                <a:defRPr/>
              </a:pPr>
              <a:t>‹N°›</a:t>
            </a:fld>
            <a:r>
              <a:rPr lang="fr-FR">
                <a:solidFill>
                  <a:schemeClr val="tx1"/>
                </a:solidFill>
              </a:rPr>
              <a:t> </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7132DBD1-F606-42BE-9A65-67C338F210D1}" type="slidenum">
              <a:rPr lang="fr-FR"/>
              <a:pPr>
                <a:defRPr/>
              </a:pPr>
              <a:t>‹N°›</a:t>
            </a:fld>
            <a:r>
              <a:rPr lang="fr-FR">
                <a:solidFill>
                  <a:schemeClr val="tx1"/>
                </a:solidFill>
              </a:rPr>
              <a:t> </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DDDB5A6E-099D-45D4-9FB0-AC9537FDA2B0}" type="slidenum">
              <a:rPr lang="fr-FR"/>
              <a:pPr>
                <a:defRPr/>
              </a:pPr>
              <a:t>‹N°›</a:t>
            </a:fld>
            <a:r>
              <a:rPr lang="fr-FR">
                <a:solidFill>
                  <a:schemeClr val="tx1"/>
                </a:solidFill>
              </a:rPr>
              <a:t> </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770755A4-B1CC-4A5E-805E-B529B7398C9E}" type="slidenum">
              <a:rPr lang="fr-FR"/>
              <a:pPr>
                <a:defRPr/>
              </a:pPr>
              <a:t>‹N°›</a:t>
            </a:fld>
            <a:r>
              <a:rPr lang="fr-FR">
                <a:solidFill>
                  <a:schemeClr val="tx1"/>
                </a:solidFill>
              </a:rPr>
              <a:t> </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12EBCB5-CB87-4CFB-A5E8-EBD2005B5828}" type="slidenum">
              <a:rPr lang="fr-FR"/>
              <a:pPr>
                <a:defRPr/>
              </a:pPr>
              <a:t>‹N°›</a:t>
            </a:fld>
            <a:r>
              <a:rPr lang="fr-FR">
                <a:solidFill>
                  <a:schemeClr val="tx1"/>
                </a:solidFill>
              </a:rPr>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30931E7A-7030-4C57-B3D1-926F60F5680A}" type="slidenum">
              <a:rPr lang="fr-FR"/>
              <a:pPr>
                <a:defRPr/>
              </a:pPr>
              <a:t>‹N°›</a:t>
            </a:fld>
            <a:r>
              <a:rPr lang="fr-FR">
                <a:solidFill>
                  <a:schemeClr val="bg1"/>
                </a:solidFill>
              </a:rPr>
              <a:t> </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64DACA96-5CB9-45C5-B8CB-27F47EA3FDD2}" type="slidenum">
              <a:rPr lang="fr-FR"/>
              <a:pPr>
                <a:defRPr/>
              </a:pPr>
              <a:t>‹N°›</a:t>
            </a:fld>
            <a:r>
              <a:rPr lang="fr-FR">
                <a:solidFill>
                  <a:schemeClr val="tx1"/>
                </a:solidFill>
              </a:rPr>
              <a:t> </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2197712-14B0-4F64-B23A-E9CEFB6061AA}" type="slidenum">
              <a:rPr lang="fr-FR"/>
              <a:pPr>
                <a:defRPr/>
              </a:pPr>
              <a:t>‹N°›</a:t>
            </a:fld>
            <a:r>
              <a:rPr lang="fr-FR">
                <a:solidFill>
                  <a:schemeClr val="tx1"/>
                </a:solidFill>
              </a:rPr>
              <a:t> </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8E2329D-07CA-49F2-925E-A25974D56298}" type="slidenum">
              <a:rPr lang="fr-FR"/>
              <a:pPr>
                <a:defRPr/>
              </a:pPr>
              <a:t>‹N°›</a:t>
            </a:fld>
            <a:r>
              <a:rPr lang="fr-FR">
                <a:solidFill>
                  <a:schemeClr val="tx1"/>
                </a:solidFill>
              </a:rPr>
              <a:t> </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9DF51EF3-4C00-4991-8A84-356E45E8AA0F}" type="slidenum">
              <a:rPr lang="fr-FR"/>
              <a:pPr>
                <a:defRPr/>
              </a:pPr>
              <a:t>‹N°›</a:t>
            </a:fld>
            <a:r>
              <a:rPr lang="fr-FR">
                <a:solidFill>
                  <a:schemeClr val="tx1"/>
                </a:solidFill>
              </a:rPr>
              <a:t> </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62CB5136-BAFE-4AA2-8AFC-F3B6D788EA03}" type="slidenum">
              <a:rPr lang="fr-FR"/>
              <a:pPr>
                <a:defRPr/>
              </a:pPr>
              <a:t>‹N°›</a:t>
            </a:fld>
            <a:r>
              <a:rPr lang="fr-FR">
                <a:solidFill>
                  <a:schemeClr val="tx1"/>
                </a:solidFill>
              </a:rPr>
              <a:t> </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E80BE8D-9BD5-4123-80EA-9B8ADDFF90F7}" type="slidenum">
              <a:rPr lang="fr-FR"/>
              <a:pPr>
                <a:defRPr/>
              </a:pPr>
              <a:t>‹N°›</a:t>
            </a:fld>
            <a:r>
              <a:rPr lang="fr-FR">
                <a:solidFill>
                  <a:schemeClr val="tx1"/>
                </a:solidFill>
              </a:rPr>
              <a:t> </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5C914D40-3C4C-4125-A7C7-BCF54CDD882B}" type="slidenum">
              <a:rPr lang="fr-FR"/>
              <a:pPr>
                <a:defRPr/>
              </a:pPr>
              <a:t>‹N°›</a:t>
            </a:fld>
            <a:r>
              <a:rPr lang="fr-FR">
                <a:solidFill>
                  <a:schemeClr val="tx1"/>
                </a:solidFill>
              </a:rPr>
              <a:t> </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E5A62B08-D8F4-4DA7-9CD3-B19F5A5CE192}" type="slidenum">
              <a:rPr lang="fr-FR"/>
              <a:pPr>
                <a:defRPr/>
              </a:pPr>
              <a:t>‹N°›</a:t>
            </a:fld>
            <a:r>
              <a:rPr lang="fr-FR">
                <a:solidFill>
                  <a:schemeClr val="tx1"/>
                </a:solidFill>
              </a:rPr>
              <a:t> </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B672AC5C-4860-4445-A29F-F769A7CB2A2C}" type="slidenum">
              <a:rPr lang="fr-FR"/>
              <a:pPr>
                <a:defRPr/>
              </a:pPr>
              <a:t>‹N°›</a:t>
            </a:fld>
            <a:r>
              <a:rPr lang="fr-FR">
                <a:solidFill>
                  <a:schemeClr val="tx1"/>
                </a:solidFill>
              </a:rPr>
              <a:t> </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F519607E-A609-4276-BED1-FE55A66A25D7}" type="slidenum">
              <a:rPr lang="fr-FR"/>
              <a:pPr>
                <a:defRPr/>
              </a:pPr>
              <a:t>‹N°›</a:t>
            </a:fld>
            <a:r>
              <a:rPr lang="fr-FR">
                <a:solidFill>
                  <a:schemeClr val="tx1"/>
                </a:solidFill>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8A677E04-370F-4845-9181-765FF71EA6EF}" type="slidenum">
              <a:rPr lang="fr-FR"/>
              <a:pPr>
                <a:defRPr/>
              </a:pPr>
              <a:t>‹N°›</a:t>
            </a:fld>
            <a:r>
              <a:rPr lang="fr-FR">
                <a:solidFill>
                  <a:schemeClr val="bg1"/>
                </a:solidFill>
              </a:rPr>
              <a:t> </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43334E9-F4BB-46EC-8BA6-2F07CB15E22B}" type="slidenum">
              <a:rPr lang="fr-FR"/>
              <a:pPr>
                <a:defRPr/>
              </a:pPr>
              <a:t>‹N°›</a:t>
            </a:fld>
            <a:r>
              <a:rPr lang="fr-FR">
                <a:solidFill>
                  <a:schemeClr val="tx1"/>
                </a:solidFill>
              </a:rPr>
              <a:t> </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037D19A6-E69A-443D-B466-807CAFC614A0}" type="slidenum">
              <a:rPr lang="fr-FR"/>
              <a:pPr>
                <a:defRPr/>
              </a:pPr>
              <a:t>‹N°›</a:t>
            </a:fld>
            <a:r>
              <a:rPr lang="fr-FR">
                <a:solidFill>
                  <a:schemeClr val="tx1"/>
                </a:solidFill>
              </a:rPr>
              <a:t> </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671B9E5-F8CF-4E8D-9513-96509A7A2734}" type="slidenum">
              <a:rPr lang="fr-FR"/>
              <a:pPr>
                <a:defRPr/>
              </a:pPr>
              <a:t>‹N°›</a:t>
            </a:fld>
            <a:r>
              <a:rPr lang="fr-FR">
                <a:solidFill>
                  <a:schemeClr val="tx1"/>
                </a:solidFill>
              </a:rPr>
              <a:t> </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63918F1-66D4-4F9A-89C6-3929956C93CA}" type="slidenum">
              <a:rPr lang="fr-FR"/>
              <a:pPr>
                <a:defRPr/>
              </a:pPr>
              <a:t>‹N°›</a:t>
            </a:fld>
            <a:r>
              <a:rPr lang="fr-FR">
                <a:solidFill>
                  <a:schemeClr val="tx1"/>
                </a:solidFill>
              </a:rPr>
              <a:t> </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94F5B857-7A99-4550-92C1-C35E6E6D02A2}" type="slidenum">
              <a:rPr lang="fr-FR"/>
              <a:pPr>
                <a:defRPr/>
              </a:pPr>
              <a:t>‹N°›</a:t>
            </a:fld>
            <a:r>
              <a:rPr lang="fr-FR"/>
              <a:t> </a:t>
            </a: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16737D8-282E-4B38-864E-76089FFC3F73}" type="slidenum">
              <a:rPr lang="fr-FR"/>
              <a:pPr>
                <a:defRPr/>
              </a:pPr>
              <a:t>‹N°›</a:t>
            </a:fld>
            <a:r>
              <a:rPr lang="fr-FR"/>
              <a:t> </a:t>
            </a: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2A2CC97E-9A10-44CC-8722-0E5AD7682111}" type="slidenum">
              <a:rPr lang="fr-FR"/>
              <a:pPr>
                <a:defRPr/>
              </a:pPr>
              <a:t>‹N°›</a:t>
            </a:fld>
            <a:r>
              <a:rPr lang="fr-FR"/>
              <a:t> </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B4792648-346C-4379-A267-593F5572EAD6}" type="slidenum">
              <a:rPr lang="fr-FR"/>
              <a:pPr>
                <a:defRPr/>
              </a:pPr>
              <a:t>‹N°›</a:t>
            </a:fld>
            <a:r>
              <a:rPr lang="fr-FR"/>
              <a:t> </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36463567-7DCA-4FAF-8F28-FDD0CAA57AE0}" type="slidenum">
              <a:rPr lang="fr-FR"/>
              <a:pPr>
                <a:defRPr/>
              </a:pPr>
              <a:t>‹N°›</a:t>
            </a:fld>
            <a:r>
              <a:rPr lang="fr-FR"/>
              <a:t> </a:t>
            </a: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2D40A6B2-55D9-47AF-8F52-BD4D7BE48FE0}" type="slidenum">
              <a:rPr lang="fr-FR"/>
              <a:pPr>
                <a:defRPr/>
              </a:pPr>
              <a:t>‹N°›</a:t>
            </a:fld>
            <a:r>
              <a:rPr lang="fr-F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D618C12D-9FE6-4E6C-B57E-E8FF0D9DB83B}" type="slidenum">
              <a:rPr lang="fr-FR"/>
              <a:pPr>
                <a:defRPr/>
              </a:pPr>
              <a:t>‹N°›</a:t>
            </a:fld>
            <a:r>
              <a:rPr lang="fr-FR">
                <a:solidFill>
                  <a:schemeClr val="bg1"/>
                </a:solidFill>
              </a:rPr>
              <a:t> </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C42ED9CD-4DA1-4B92-9379-9C92CE606026}" type="slidenum">
              <a:rPr lang="fr-FR"/>
              <a:pPr>
                <a:defRPr/>
              </a:pPr>
              <a:t>‹N°›</a:t>
            </a:fld>
            <a:r>
              <a:rPr lang="fr-FR"/>
              <a:t> </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379307DC-383E-4B75-BC28-AAF282B17F63}" type="slidenum">
              <a:rPr lang="fr-FR"/>
              <a:pPr>
                <a:defRPr/>
              </a:pPr>
              <a:t>‹N°›</a:t>
            </a:fld>
            <a:r>
              <a:rPr lang="fr-FR"/>
              <a:t> </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BBDA9835-9546-4063-9460-6C1DE7F5905B}" type="slidenum">
              <a:rPr lang="fr-FR"/>
              <a:pPr>
                <a:defRPr/>
              </a:pPr>
              <a:t>‹N°›</a:t>
            </a:fld>
            <a:r>
              <a:rPr lang="fr-FR"/>
              <a:t> </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925778A6-9A29-4780-97E1-3D4E28EE78AB}" type="slidenum">
              <a:rPr lang="fr-FR"/>
              <a:pPr>
                <a:defRPr/>
              </a:pPr>
              <a:t>‹N°›</a:t>
            </a:fld>
            <a:r>
              <a:rPr lang="fr-FR"/>
              <a:t> </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345EC1AE-5361-4AF7-88DF-B603772F6FDB}" type="slidenum">
              <a:rPr lang="fr-FR"/>
              <a:pPr>
                <a:defRPr/>
              </a:pPr>
              <a:t>‹N°›</a:t>
            </a:fld>
            <a:r>
              <a:rPr lang="fr-FR"/>
              <a:t> </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5CF25E5B-ECD1-4CF9-A09A-62FD36729406}" type="slidenum">
              <a:rPr lang="fr-FR"/>
              <a:pPr>
                <a:defRPr/>
              </a:pPr>
              <a:t>‹N°›</a:t>
            </a:fld>
            <a:r>
              <a:rPr lang="fr-FR">
                <a:solidFill>
                  <a:schemeClr val="tx1"/>
                </a:solidFill>
              </a:rPr>
              <a:t> </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B21DBBE-8DBF-4C24-A956-A4FC0FCCC813}" type="slidenum">
              <a:rPr lang="fr-FR"/>
              <a:pPr>
                <a:defRPr/>
              </a:pPr>
              <a:t>‹N°›</a:t>
            </a:fld>
            <a:r>
              <a:rPr lang="fr-FR">
                <a:solidFill>
                  <a:schemeClr val="tx1"/>
                </a:solidFill>
              </a:rPr>
              <a:t> </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542FF76-910C-4F9B-8F3A-741787346109}" type="slidenum">
              <a:rPr lang="fr-FR"/>
              <a:pPr>
                <a:defRPr/>
              </a:pPr>
              <a:t>‹N°›</a:t>
            </a:fld>
            <a:r>
              <a:rPr lang="fr-FR">
                <a:solidFill>
                  <a:schemeClr val="tx1"/>
                </a:solidFill>
              </a:rPr>
              <a:t> </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B7791D6A-A0C5-4199-B0DC-B03484181D6C}" type="slidenum">
              <a:rPr lang="fr-FR"/>
              <a:pPr>
                <a:defRPr/>
              </a:pPr>
              <a:t>‹N°›</a:t>
            </a:fld>
            <a:r>
              <a:rPr lang="fr-FR">
                <a:solidFill>
                  <a:schemeClr val="tx1"/>
                </a:solidFill>
              </a:rPr>
              <a:t> </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4074A8D3-2118-4633-A0FA-FF0A68E02084}" type="slidenum">
              <a:rPr lang="fr-FR"/>
              <a:pPr>
                <a:defRPr/>
              </a:pPr>
              <a:t>‹N°›</a:t>
            </a:fld>
            <a:r>
              <a:rPr lang="fr-FR">
                <a:solidFill>
                  <a:schemeClr val="tx1"/>
                </a:solidFill>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55AB23FB-5C8F-4D52-B131-9F0D477CB944}" type="slidenum">
              <a:rPr lang="fr-FR"/>
              <a:pPr>
                <a:defRPr/>
              </a:pPr>
              <a:t>‹N°›</a:t>
            </a:fld>
            <a:r>
              <a:rPr lang="fr-FR">
                <a:solidFill>
                  <a:schemeClr val="bg1"/>
                </a:solidFill>
              </a:rPr>
              <a:t> </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477F9C68-2952-4DF3-A8C6-0F3716AA337D}" type="slidenum">
              <a:rPr lang="fr-FR"/>
              <a:pPr>
                <a:defRPr/>
              </a:pPr>
              <a:t>‹N°›</a:t>
            </a:fld>
            <a:r>
              <a:rPr lang="fr-FR">
                <a:solidFill>
                  <a:schemeClr val="tx1"/>
                </a:solidFill>
              </a:rPr>
              <a:t> </a:t>
            </a: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7FC8B414-130E-4E85-93EF-FCD1572478D7}" type="slidenum">
              <a:rPr lang="fr-FR"/>
              <a:pPr>
                <a:defRPr/>
              </a:pPr>
              <a:t>‹N°›</a:t>
            </a:fld>
            <a:r>
              <a:rPr lang="fr-FR">
                <a:solidFill>
                  <a:schemeClr val="tx1"/>
                </a:solidFill>
              </a:rPr>
              <a:t> </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97A8C20-4BD0-4B00-83BB-73A7789D57EB}" type="slidenum">
              <a:rPr lang="fr-FR"/>
              <a:pPr>
                <a:defRPr/>
              </a:pPr>
              <a:t>‹N°›</a:t>
            </a:fld>
            <a:r>
              <a:rPr lang="fr-FR">
                <a:solidFill>
                  <a:schemeClr val="tx1"/>
                </a:solidFill>
              </a:rPr>
              <a:t> </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681B104C-C135-4D1B-8424-3899D5925A20}" type="slidenum">
              <a:rPr lang="fr-FR"/>
              <a:pPr>
                <a:defRPr/>
              </a:pPr>
              <a:t>‹N°›</a:t>
            </a:fld>
            <a:r>
              <a:rPr lang="fr-FR">
                <a:solidFill>
                  <a:schemeClr val="tx1"/>
                </a:solidFill>
              </a:rPr>
              <a:t> </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A2099EAE-F7DC-4482-B07D-5871B5518EFD}" type="slidenum">
              <a:rPr lang="fr-FR"/>
              <a:pPr>
                <a:defRPr/>
              </a:pPr>
              <a:t>‹N°›</a:t>
            </a:fld>
            <a:r>
              <a:rPr lang="fr-FR">
                <a:solidFill>
                  <a:schemeClr val="tx1"/>
                </a:solidFill>
              </a:rPr>
              <a:t> </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25D1E88F-FD01-477A-8726-E62E22648910}" type="slidenum">
              <a:rPr lang="fr-FR"/>
              <a:pPr>
                <a:defRPr/>
              </a:pPr>
              <a:t>‹N°›</a:t>
            </a:fld>
            <a:r>
              <a:rPr lang="fr-FR">
                <a:solidFill>
                  <a:schemeClr val="tx1"/>
                </a:solidFill>
              </a:rPr>
              <a:t> </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720725" y="539750"/>
            <a:ext cx="7920038" cy="900113"/>
          </a:xfrm>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quarter" idx="2"/>
          </p:nvPr>
        </p:nvSpPr>
        <p:spPr>
          <a:xfrm>
            <a:off x="4756150" y="1619250"/>
            <a:ext cx="3884613"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contenu 4"/>
          <p:cNvSpPr>
            <a:spLocks noGrp="1"/>
          </p:cNvSpPr>
          <p:nvPr>
            <p:ph sz="quarter" idx="3"/>
          </p:nvPr>
        </p:nvSpPr>
        <p:spPr>
          <a:xfrm>
            <a:off x="4756150" y="3765550"/>
            <a:ext cx="3884613"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6" name="Rectangle 27"/>
          <p:cNvSpPr>
            <a:spLocks noGrp="1" noChangeArrowheads="1"/>
          </p:cNvSpPr>
          <p:nvPr>
            <p:ph type="dt" sz="half" idx="10"/>
          </p:nvPr>
        </p:nvSpPr>
        <p:spPr>
          <a:ln/>
        </p:spPr>
        <p:txBody>
          <a:bodyPr/>
          <a:lstStyle>
            <a:lvl1pPr>
              <a:defRPr/>
            </a:lvl1pPr>
          </a:lstStyle>
          <a:p>
            <a:pPr>
              <a:defRPr/>
            </a:pPr>
            <a:fld id="{36E82C85-FE67-457B-AED2-40DEE296A0B1}" type="slidenum">
              <a:rPr lang="fr-FR"/>
              <a:pPr>
                <a:defRPr/>
              </a:pPr>
              <a:t>‹N°›</a:t>
            </a:fld>
            <a:r>
              <a:rPr lang="fr-FR">
                <a:solidFill>
                  <a:schemeClr val="bg1"/>
                </a:solidFill>
              </a:rPr>
              <a:t> </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720725" y="539750"/>
            <a:ext cx="7920038" cy="52197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42509A66-81BB-452C-BF13-EC5B1FFD14D5}" type="slidenum">
              <a:rPr lang="fr-FR"/>
              <a:pPr>
                <a:defRPr/>
              </a:pPr>
              <a:t>‹N°›</a:t>
            </a:fld>
            <a:r>
              <a:rPr lang="fr-FR">
                <a:solidFill>
                  <a:schemeClr val="bg1"/>
                </a:solidFill>
              </a:rPr>
              <a:t> </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720725" y="539750"/>
            <a:ext cx="7920038" cy="900113"/>
          </a:xfrm>
        </p:spPr>
        <p:txBody>
          <a:bodyPr/>
          <a:lstStyle/>
          <a:p>
            <a:r>
              <a:rPr lang="fr-FR" smtClean="0"/>
              <a:t>Cliquez pour modifier le style du titre</a:t>
            </a:r>
            <a:endParaRPr lang="de-DE"/>
          </a:p>
        </p:txBody>
      </p:sp>
      <p:sp>
        <p:nvSpPr>
          <p:cNvPr id="3" name="Espace réservé du contenu 2"/>
          <p:cNvSpPr>
            <a:spLocks noGrp="1"/>
          </p:cNvSpPr>
          <p:nvPr>
            <p:ph sz="quarter" idx="1"/>
          </p:nvPr>
        </p:nvSpPr>
        <p:spPr>
          <a:xfrm>
            <a:off x="720725" y="1619250"/>
            <a:ext cx="3883025"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quarter" idx="2"/>
          </p:nvPr>
        </p:nvSpPr>
        <p:spPr>
          <a:xfrm>
            <a:off x="4756150" y="1619250"/>
            <a:ext cx="3884613"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contenu 4"/>
          <p:cNvSpPr>
            <a:spLocks noGrp="1"/>
          </p:cNvSpPr>
          <p:nvPr>
            <p:ph sz="quarter" idx="3"/>
          </p:nvPr>
        </p:nvSpPr>
        <p:spPr>
          <a:xfrm>
            <a:off x="720725" y="3765550"/>
            <a:ext cx="3883025"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6" name="Espace réservé du contenu 5"/>
          <p:cNvSpPr>
            <a:spLocks noGrp="1"/>
          </p:cNvSpPr>
          <p:nvPr>
            <p:ph sz="quarter" idx="4"/>
          </p:nvPr>
        </p:nvSpPr>
        <p:spPr>
          <a:xfrm>
            <a:off x="4756150" y="3765550"/>
            <a:ext cx="3884613"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D07E26C3-3AC7-4257-9AAC-224A2FDE674D}" type="slidenum">
              <a:rPr lang="fr-FR"/>
              <a:pPr>
                <a:defRPr/>
              </a:pPr>
              <a:t>‹N°›</a:t>
            </a:fld>
            <a:r>
              <a:rPr lang="fr-FR">
                <a:solidFill>
                  <a:schemeClr val="bg1"/>
                </a:solidFill>
              </a:rPr>
              <a:t> </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D916BABC-A40E-4486-9B4E-81E583AC32D8}" type="slidenum">
              <a:rPr lang="fr-FR"/>
              <a:pPr>
                <a:defRPr/>
              </a:pPr>
              <a:t>‹N°›</a:t>
            </a:fld>
            <a:r>
              <a:rPr lang="fr-FR">
                <a:solidFill>
                  <a:schemeClr val="bg1"/>
                </a:solidFill>
              </a:rPr>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720725" y="539750"/>
            <a:ext cx="7920038" cy="900113"/>
          </a:xfrm>
        </p:spPr>
        <p:txBody>
          <a:bodyPr/>
          <a:lstStyle/>
          <a:p>
            <a:r>
              <a:rPr lang="fr-FR" smtClean="0"/>
              <a:t>Cliquez pour modifier le style du titre</a:t>
            </a:r>
            <a:endParaRPr lang="de-DE"/>
          </a:p>
        </p:txBody>
      </p:sp>
      <p:sp>
        <p:nvSpPr>
          <p:cNvPr id="3" name="Espace réservé du texte 2"/>
          <p:cNvSpPr>
            <a:spLocks noGrp="1"/>
          </p:cNvSpPr>
          <p:nvPr>
            <p:ph type="body" sz="half" idx="1"/>
          </p:nvPr>
        </p:nvSpPr>
        <p:spPr>
          <a:xfrm>
            <a:off x="720725" y="1619250"/>
            <a:ext cx="7920038"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720725" y="3765550"/>
            <a:ext cx="7920038" cy="19939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6779130E-7F56-4D15-BEB3-126CF1A0973C}" type="slidenum">
              <a:rPr lang="fr-FR"/>
              <a:pPr>
                <a:defRPr/>
              </a:pPr>
              <a:t>‹N°›</a:t>
            </a:fld>
            <a:r>
              <a:rPr lang="fr-FR">
                <a:solidFill>
                  <a:schemeClr val="bg1"/>
                </a:solidFill>
              </a:rPr>
              <a:t> </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A690B01C-7D2A-46A8-87D7-4C224591CED5}" type="slidenum">
              <a:rPr lang="fr-FR"/>
              <a:pPr>
                <a:defRPr/>
              </a:pPr>
              <a:t>‹N°›</a:t>
            </a:fld>
            <a:r>
              <a:rPr lang="fr-FR">
                <a:solidFill>
                  <a:schemeClr val="bg1"/>
                </a:solidFill>
              </a:rPr>
              <a:t> </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5A3C1655-475A-482B-A3CD-ED1BA32A0440}" type="slidenum">
              <a:rPr lang="fr-FR"/>
              <a:pPr>
                <a:defRPr/>
              </a:pPr>
              <a:t>‹N°›</a:t>
            </a:fld>
            <a:r>
              <a:rPr lang="fr-FR">
                <a:solidFill>
                  <a:schemeClr val="bg1"/>
                </a:solidFill>
              </a:rPr>
              <a:t> </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913EC978-CC32-40AB-8AE9-B67D950095F6}" type="slidenum">
              <a:rPr lang="fr-FR"/>
              <a:pPr>
                <a:defRPr/>
              </a:pPr>
              <a:t>‹N°›</a:t>
            </a:fld>
            <a:r>
              <a:rPr lang="fr-FR">
                <a:solidFill>
                  <a:schemeClr val="bg1"/>
                </a:solidFill>
              </a:rPr>
              <a:t> </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54BFCECB-30B4-4613-AD1B-F3C5104C6C34}" type="slidenum">
              <a:rPr lang="fr-FR"/>
              <a:pPr>
                <a:defRPr/>
              </a:pPr>
              <a:t>‹N°›</a:t>
            </a:fld>
            <a:r>
              <a:rPr lang="fr-FR">
                <a:solidFill>
                  <a:schemeClr val="bg1"/>
                </a:solidFill>
              </a:rPr>
              <a:t> </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D41BA166-CD7F-424B-AC41-23E68B8D8E3A}" type="slidenum">
              <a:rPr lang="fr-FR"/>
              <a:pPr>
                <a:defRPr/>
              </a:pPr>
              <a:t>‹N°›</a:t>
            </a:fld>
            <a:r>
              <a:rPr lang="fr-FR">
                <a:solidFill>
                  <a:schemeClr val="bg1"/>
                </a:solidFill>
              </a:rPr>
              <a:t> </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5B466BC1-A926-4B77-BBF2-8DB2E75318F1}" type="slidenum">
              <a:rPr lang="fr-FR"/>
              <a:pPr>
                <a:defRPr/>
              </a:pPr>
              <a:t>‹N°›</a:t>
            </a:fld>
            <a:r>
              <a:rPr lang="fr-FR">
                <a:solidFill>
                  <a:schemeClr val="bg1"/>
                </a:solidFill>
              </a:rPr>
              <a:t> </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0BE25B35-1DC9-4BEF-BB96-03065E968DB9}" type="slidenum">
              <a:rPr lang="fr-FR"/>
              <a:pPr>
                <a:defRPr/>
              </a:pPr>
              <a:t>‹N°›</a:t>
            </a:fld>
            <a:r>
              <a:rPr lang="fr-FR">
                <a:solidFill>
                  <a:schemeClr val="bg1"/>
                </a:solidFill>
              </a:rPr>
              <a:t> </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AFCEF280-041A-4C33-9A85-8754A4925767}" type="slidenum">
              <a:rPr lang="fr-FR"/>
              <a:pPr>
                <a:defRPr/>
              </a:pPr>
              <a:t>‹N°›</a:t>
            </a:fld>
            <a:r>
              <a:rPr lang="fr-FR">
                <a:solidFill>
                  <a:schemeClr val="bg1"/>
                </a:solidFill>
              </a:rPr>
              <a:t> </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59E02652-773A-4C5B-BF86-7987A041CEE1}" type="slidenum">
              <a:rPr lang="fr-FR"/>
              <a:pPr>
                <a:defRPr/>
              </a:pPr>
              <a:t>‹N°›</a:t>
            </a:fld>
            <a:r>
              <a:rPr lang="fr-FR">
                <a:solidFill>
                  <a:schemeClr val="bg1"/>
                </a:solidFill>
              </a:rPr>
              <a:t> </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89B3CC0-BFA1-4B21-B7E3-31B869C7F55E}" type="slidenum">
              <a:rPr lang="fr-FR"/>
              <a:pPr>
                <a:defRPr/>
              </a:pPr>
              <a:t>‹N°›</a:t>
            </a:fld>
            <a:r>
              <a:rPr lang="fr-FR">
                <a:solidFill>
                  <a:schemeClr val="bg1"/>
                </a:solidFill>
              </a:rPr>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20725" y="539750"/>
            <a:ext cx="7920038" cy="900113"/>
          </a:xfrm>
        </p:spPr>
        <p:txBody>
          <a:bodyPr/>
          <a:lstStyle/>
          <a:p>
            <a:r>
              <a:rPr lang="fr-FR" smtClean="0"/>
              <a:t>Cliquez pour modifier le style du titre</a:t>
            </a:r>
            <a:endParaRPr lang="de-DE"/>
          </a:p>
        </p:txBody>
      </p:sp>
      <p:sp>
        <p:nvSpPr>
          <p:cNvPr id="3" name="Espace réservé du texte 2"/>
          <p:cNvSpPr>
            <a:spLocks noGrp="1"/>
          </p:cNvSpPr>
          <p:nvPr>
            <p:ph type="body" sz="half" idx="1"/>
          </p:nvPr>
        </p:nvSpPr>
        <p:spPr>
          <a:xfrm>
            <a:off x="720725" y="1619250"/>
            <a:ext cx="3883025" cy="414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4B261AB1-A137-4752-AC40-7228D921B95F}" type="slidenum">
              <a:rPr lang="fr-FR"/>
              <a:pPr>
                <a:defRPr/>
              </a:pPr>
              <a:t>‹N°›</a:t>
            </a:fld>
            <a:r>
              <a:rPr lang="fr-FR">
                <a:solidFill>
                  <a:schemeClr val="bg1"/>
                </a:solidFill>
              </a:rPr>
              <a:t> </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20855B3E-4DDA-4C09-9B5B-3D908B3D81B6}" type="slidenum">
              <a:rPr lang="fr-FR"/>
              <a:pPr>
                <a:defRPr/>
              </a:pPr>
              <a:t>‹N°›</a:t>
            </a:fld>
            <a:r>
              <a:rPr lang="fr-FR">
                <a:solidFill>
                  <a:srgbClr val="FFFFFF"/>
                </a:solidFill>
              </a:rPr>
              <a:t> </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DE8E6867-3998-4612-8A20-32B7B3C369B6}" type="slidenum">
              <a:rPr lang="fr-FR"/>
              <a:pPr>
                <a:defRPr/>
              </a:pPr>
              <a:t>‹N°›</a:t>
            </a:fld>
            <a:r>
              <a:rPr lang="fr-FR">
                <a:solidFill>
                  <a:srgbClr val="FFFFFF"/>
                </a:solidFill>
              </a:rPr>
              <a:t> </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401D27CF-39C5-4B3A-9B06-16F2AAA2F02B}" type="slidenum">
              <a:rPr lang="fr-FR"/>
              <a:pPr>
                <a:defRPr/>
              </a:pPr>
              <a:t>‹N°›</a:t>
            </a:fld>
            <a:r>
              <a:rPr lang="fr-FR">
                <a:solidFill>
                  <a:srgbClr val="FFFFFF"/>
                </a:solidFill>
              </a:rPr>
              <a:t> </a:t>
            </a: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8AEC7D08-E5CD-4607-B19F-1BBD98253F16}" type="slidenum">
              <a:rPr lang="fr-FR"/>
              <a:pPr>
                <a:defRPr/>
              </a:pPr>
              <a:t>‹N°›</a:t>
            </a:fld>
            <a:r>
              <a:rPr lang="fr-FR">
                <a:solidFill>
                  <a:srgbClr val="FFFFFF"/>
                </a:solidFill>
              </a:rPr>
              <a:t> </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24F4E6DC-5B6F-4F38-8C5E-2AC260AD5D50}" type="slidenum">
              <a:rPr lang="fr-FR"/>
              <a:pPr>
                <a:defRPr/>
              </a:pPr>
              <a:t>‹N°›</a:t>
            </a:fld>
            <a:r>
              <a:rPr lang="fr-FR">
                <a:solidFill>
                  <a:srgbClr val="FFFFFF"/>
                </a:solidFill>
              </a:rPr>
              <a:t> </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31209305-D59D-4BD4-8261-F313D304A463}" type="slidenum">
              <a:rPr lang="fr-FR"/>
              <a:pPr>
                <a:defRPr/>
              </a:pPr>
              <a:t>‹N°›</a:t>
            </a:fld>
            <a:r>
              <a:rPr lang="fr-FR">
                <a:solidFill>
                  <a:srgbClr val="FFFFFF"/>
                </a:solidFill>
              </a:rPr>
              <a:t> </a:t>
            </a: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090726B2-169A-4300-A7B1-FAD1FDFDEAF1}" type="slidenum">
              <a:rPr lang="fr-FR"/>
              <a:pPr>
                <a:defRPr/>
              </a:pPr>
              <a:t>‹N°›</a:t>
            </a:fld>
            <a:r>
              <a:rPr lang="fr-FR">
                <a:solidFill>
                  <a:srgbClr val="FFFFFF"/>
                </a:solidFill>
              </a:rPr>
              <a:t> </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EB978816-B0B2-48C2-AB9D-87ABD5D5D028}" type="slidenum">
              <a:rPr lang="fr-FR"/>
              <a:pPr>
                <a:defRPr/>
              </a:pPr>
              <a:t>‹N°›</a:t>
            </a:fld>
            <a:r>
              <a:rPr lang="fr-FR">
                <a:solidFill>
                  <a:srgbClr val="FFFFFF"/>
                </a:solidFill>
              </a:rPr>
              <a:t> </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0E4B1AE9-8726-481E-B5F3-6A74AA5D75A2}" type="slidenum">
              <a:rPr lang="fr-FR"/>
              <a:pPr>
                <a:defRPr/>
              </a:pPr>
              <a:t>‹N°›</a:t>
            </a:fld>
            <a:r>
              <a:rPr lang="fr-FR">
                <a:solidFill>
                  <a:srgbClr val="FFFFFF"/>
                </a:solidFill>
              </a:rPr>
              <a:t> </a:t>
            </a: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947D2B7-F636-40D6-8EA6-7678E990785C}" type="slidenum">
              <a:rPr lang="fr-FR"/>
              <a:pPr>
                <a:defRPr/>
              </a:pPr>
              <a:t>‹N°›</a:t>
            </a:fld>
            <a:r>
              <a:rPr lang="fr-FR">
                <a:solidFill>
                  <a:srgbClr val="FFFFFF"/>
                </a:solidFill>
              </a:rPr>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20F83E2-5066-4537-82C5-D6AA12D29610}" type="slidenum">
              <a:rPr lang="fr-FR"/>
              <a:pPr>
                <a:defRPr/>
              </a:pPr>
              <a:t>‹N°›</a:t>
            </a:fld>
            <a:r>
              <a:rPr lang="fr-FR">
                <a:solidFill>
                  <a:schemeClr val="bg1"/>
                </a:solidFill>
              </a:rPr>
              <a:t> </a:t>
            </a: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617A80B-9192-4DFE-92CA-E1D2B906ED2D}" type="slidenum">
              <a:rPr lang="fr-FR"/>
              <a:pPr>
                <a:defRPr/>
              </a:pPr>
              <a:t>‹N°›</a:t>
            </a:fld>
            <a:r>
              <a:rPr lang="fr-FR">
                <a:solidFill>
                  <a:srgbClr val="FFFFFF"/>
                </a:solidFill>
              </a:rPr>
              <a:t> </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8BD0ABE2-0B61-44A1-BCC1-45022BD9C359}" type="slidenum">
              <a:rPr lang="fr-FR"/>
              <a:pPr>
                <a:defRPr/>
              </a:pPr>
              <a:t>‹N°›</a:t>
            </a:fld>
            <a:r>
              <a:rPr lang="fr-FR">
                <a:solidFill>
                  <a:schemeClr val="tx1"/>
                </a:solidFill>
              </a:rPr>
              <a:t> </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AAB7039-9F97-4224-9A3D-2C1400543CC1}" type="slidenum">
              <a:rPr lang="fr-FR"/>
              <a:pPr>
                <a:defRPr/>
              </a:pPr>
              <a:t>‹N°›</a:t>
            </a:fld>
            <a:r>
              <a:rPr lang="fr-FR">
                <a:solidFill>
                  <a:schemeClr val="tx1"/>
                </a:solidFill>
              </a:rPr>
              <a:t> </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39EF884-C68C-4129-AD79-970133A70698}" type="slidenum">
              <a:rPr lang="fr-FR"/>
              <a:pPr>
                <a:defRPr/>
              </a:pPr>
              <a:t>‹N°›</a:t>
            </a:fld>
            <a:r>
              <a:rPr lang="fr-FR">
                <a:solidFill>
                  <a:schemeClr val="tx1"/>
                </a:solidFill>
              </a:rPr>
              <a:t> </a:t>
            </a: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3C5D7095-BF0A-4808-8451-D2290A84DD0E}" type="slidenum">
              <a:rPr lang="fr-FR"/>
              <a:pPr>
                <a:defRPr/>
              </a:pPr>
              <a:t>‹N°›</a:t>
            </a:fld>
            <a:r>
              <a:rPr lang="fr-FR">
                <a:solidFill>
                  <a:schemeClr val="tx1"/>
                </a:solidFill>
              </a:rPr>
              <a:t> </a:t>
            </a: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C58C36D9-7040-4092-AB22-9994E0BE3EA5}" type="slidenum">
              <a:rPr lang="fr-FR"/>
              <a:pPr>
                <a:defRPr/>
              </a:pPr>
              <a:t>‹N°›</a:t>
            </a:fld>
            <a:r>
              <a:rPr lang="fr-FR">
                <a:solidFill>
                  <a:schemeClr val="tx1"/>
                </a:solidFill>
              </a:rPr>
              <a:t> </a:t>
            </a: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03C6535E-4B2F-40BA-8DFD-B84B24D1418B}" type="slidenum">
              <a:rPr lang="fr-FR"/>
              <a:pPr>
                <a:defRPr/>
              </a:pPr>
              <a:t>‹N°›</a:t>
            </a:fld>
            <a:r>
              <a:rPr lang="fr-FR">
                <a:solidFill>
                  <a:schemeClr val="tx1"/>
                </a:solidFill>
              </a:rPr>
              <a:t> </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D3BA70B6-1F9F-457A-BDA9-D41DD13B8381}" type="slidenum">
              <a:rPr lang="fr-FR"/>
              <a:pPr>
                <a:defRPr/>
              </a:pPr>
              <a:t>‹N°›</a:t>
            </a:fld>
            <a:r>
              <a:rPr lang="fr-FR">
                <a:solidFill>
                  <a:schemeClr val="tx1"/>
                </a:solidFill>
              </a:rPr>
              <a:t> </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24DCE3B8-B3AE-4DAC-AE00-F00C06B9B4AB}" type="slidenum">
              <a:rPr lang="fr-FR"/>
              <a:pPr>
                <a:defRPr/>
              </a:pPr>
              <a:t>‹N°›</a:t>
            </a:fld>
            <a:r>
              <a:rPr lang="fr-FR">
                <a:solidFill>
                  <a:schemeClr val="tx1"/>
                </a:solidFill>
              </a:rPr>
              <a:t> </a:t>
            </a: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B90AA5D-507D-4B99-9393-F7483D8E3261}" type="slidenum">
              <a:rPr lang="fr-FR"/>
              <a:pPr>
                <a:defRPr/>
              </a:pPr>
              <a:t>‹N°›</a:t>
            </a:fld>
            <a:r>
              <a:rPr lang="fr-FR">
                <a:solidFill>
                  <a:schemeClr val="tx1"/>
                </a:solidFill>
              </a:rPr>
              <a:t>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AFE14224-B2C9-4505-AA91-E355E53F932F}" type="slidenum">
              <a:rPr lang="fr-FR"/>
              <a:pPr>
                <a:defRPr/>
              </a:pPr>
              <a:t>‹N°›</a:t>
            </a:fld>
            <a:r>
              <a:rPr lang="fr-FR">
                <a:solidFill>
                  <a:schemeClr val="bg1"/>
                </a:solidFill>
              </a:rPr>
              <a:t> </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F818AEC-1002-4E4C-AAEF-477C00B56E8D}" type="slidenum">
              <a:rPr lang="fr-FR"/>
              <a:pPr>
                <a:defRPr/>
              </a:pPr>
              <a:t>‹N°›</a:t>
            </a:fld>
            <a:r>
              <a:rPr lang="fr-FR">
                <a:solidFill>
                  <a:schemeClr val="tx1"/>
                </a:solidFill>
              </a:rPr>
              <a:t> </a:t>
            </a: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D4D6D49A-DB00-4C23-9195-814E2C46943C}" type="slidenum">
              <a:rPr lang="fr-FR"/>
              <a:pPr>
                <a:defRPr/>
              </a:pPr>
              <a:t>‹N°›</a:t>
            </a:fld>
            <a:r>
              <a:rPr lang="fr-FR">
                <a:solidFill>
                  <a:schemeClr val="tx1"/>
                </a:solidFill>
              </a:rPr>
              <a:t> </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3EAD172F-0D2F-4D98-B722-30D756FEE607}" type="slidenum">
              <a:rPr lang="fr-FR"/>
              <a:pPr>
                <a:defRPr/>
              </a:pPr>
              <a:t>‹N°›</a:t>
            </a:fld>
            <a:r>
              <a:rPr lang="fr-FR">
                <a:solidFill>
                  <a:schemeClr val="tx1"/>
                </a:solidFill>
              </a:rPr>
              <a:t> </a:t>
            </a: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6F03F1E9-A31D-43BF-AD69-0CD03B0D4E60}" type="slidenum">
              <a:rPr lang="fr-FR"/>
              <a:pPr>
                <a:defRPr/>
              </a:pPr>
              <a:t>‹N°›</a:t>
            </a:fld>
            <a:r>
              <a:rPr lang="fr-FR">
                <a:solidFill>
                  <a:schemeClr val="tx1"/>
                </a:solidFill>
              </a:rPr>
              <a:t> </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696E7F5-4A03-44E1-9B74-32A10C49D2BD}" type="slidenum">
              <a:rPr lang="fr-FR"/>
              <a:pPr>
                <a:defRPr/>
              </a:pPr>
              <a:t>‹N°›</a:t>
            </a:fld>
            <a:r>
              <a:rPr lang="fr-FR">
                <a:solidFill>
                  <a:schemeClr val="tx1"/>
                </a:solidFill>
              </a:rPr>
              <a:t> </a:t>
            </a: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B2A42447-F4F2-4F47-BDE2-8C3F451B8C0E}" type="slidenum">
              <a:rPr lang="fr-FR"/>
              <a:pPr>
                <a:defRPr/>
              </a:pPr>
              <a:t>‹N°›</a:t>
            </a:fld>
            <a:r>
              <a:rPr lang="fr-FR">
                <a:solidFill>
                  <a:schemeClr val="tx1"/>
                </a:solidFill>
              </a:rPr>
              <a:t> </a:t>
            </a: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773FD9F2-FD54-469A-862A-D332DB7E7A06}" type="slidenum">
              <a:rPr lang="fr-FR"/>
              <a:pPr>
                <a:defRPr/>
              </a:pPr>
              <a:t>‹N°›</a:t>
            </a:fld>
            <a:r>
              <a:rPr lang="fr-FR">
                <a:solidFill>
                  <a:schemeClr val="tx1"/>
                </a:solidFill>
              </a:rPr>
              <a:t> </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F0EEB10B-4958-46AD-9CDF-5DBF3129AA41}" type="slidenum">
              <a:rPr lang="fr-FR"/>
              <a:pPr>
                <a:defRPr/>
              </a:pPr>
              <a:t>‹N°›</a:t>
            </a:fld>
            <a:r>
              <a:rPr lang="fr-FR">
                <a:solidFill>
                  <a:schemeClr val="tx1"/>
                </a:solidFill>
              </a:rPr>
              <a:t> </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CFC29970-7F34-4A42-9579-EBF2E597725B}" type="slidenum">
              <a:rPr lang="fr-FR"/>
              <a:pPr>
                <a:defRPr/>
              </a:pPr>
              <a:t>‹N°›</a:t>
            </a:fld>
            <a:r>
              <a:rPr lang="fr-FR">
                <a:solidFill>
                  <a:schemeClr val="tx1"/>
                </a:solidFill>
              </a:rPr>
              <a:t> </a:t>
            </a: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6A46978D-E963-4109-A918-3C322988C40F}" type="slidenum">
              <a:rPr lang="fr-FR"/>
              <a:pPr>
                <a:defRPr/>
              </a:pPr>
              <a:t>‹N°›</a:t>
            </a:fld>
            <a:r>
              <a:rPr lang="fr-FR">
                <a:solidFill>
                  <a:schemeClr val="tx1"/>
                </a:solidFill>
              </a:rP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291B64EE-BFB5-4152-A1AC-D7EEF8B162E1}" type="slidenum">
              <a:rPr lang="fr-FR"/>
              <a:pPr>
                <a:defRPr/>
              </a:pPr>
              <a:t>‹N°›</a:t>
            </a:fld>
            <a:r>
              <a:rPr lang="fr-FR">
                <a:solidFill>
                  <a:schemeClr val="bg1"/>
                </a:solidFill>
              </a:rPr>
              <a:t> </a:t>
            </a: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2B39063D-A942-43F8-9A5A-109098FEF733}" type="slidenum">
              <a:rPr lang="fr-FR"/>
              <a:pPr>
                <a:defRPr/>
              </a:pPr>
              <a:t>‹N°›</a:t>
            </a:fld>
            <a:r>
              <a:rPr lang="fr-FR">
                <a:solidFill>
                  <a:schemeClr val="tx1"/>
                </a:solidFill>
              </a:rPr>
              <a:t> </a:t>
            </a: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0074E0D-7B21-434A-B6DF-58C5221491C4}" type="slidenum">
              <a:rPr lang="fr-FR"/>
              <a:pPr>
                <a:defRPr/>
              </a:pPr>
              <a:t>‹N°›</a:t>
            </a:fld>
            <a:r>
              <a:rPr lang="fr-FR">
                <a:solidFill>
                  <a:schemeClr val="tx1"/>
                </a:solidFill>
              </a:rPr>
              <a:t> </a:t>
            </a: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FACFB33C-D1D5-4C8C-9977-C7D6321F05B6}" type="slidenum">
              <a:rPr lang="fr-FR"/>
              <a:pPr>
                <a:defRPr/>
              </a:pPr>
              <a:t>‹N°›</a:t>
            </a:fld>
            <a:r>
              <a:rPr lang="fr-FR">
                <a:solidFill>
                  <a:schemeClr val="tx1"/>
                </a:solidFill>
              </a:rPr>
              <a:t> </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9F000FEF-17B8-462D-96B5-ADBF2B92A128}" type="slidenum">
              <a:rPr lang="fr-FR"/>
              <a:pPr>
                <a:defRPr/>
              </a:pPr>
              <a:t>‹N°›</a:t>
            </a:fld>
            <a:r>
              <a:rPr lang="fr-FR">
                <a:solidFill>
                  <a:schemeClr val="tx1"/>
                </a:solidFill>
              </a:rPr>
              <a:t> </a:t>
            </a: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C794E3C-4939-4303-8965-B23076DDEE7D}" type="slidenum">
              <a:rPr lang="fr-FR"/>
              <a:pPr>
                <a:defRPr/>
              </a:pPr>
              <a:t>‹N°›</a:t>
            </a:fld>
            <a:r>
              <a:rPr lang="fr-FR">
                <a:solidFill>
                  <a:schemeClr val="tx1"/>
                </a:solidFill>
              </a:rPr>
              <a:t> </a:t>
            </a: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CF85ACF-261C-4F04-9AAB-D762E4C9A6AA}" type="slidenum">
              <a:rPr lang="fr-FR"/>
              <a:pPr>
                <a:defRPr/>
              </a:pPr>
              <a:t>‹N°›</a:t>
            </a:fld>
            <a:r>
              <a:rPr lang="fr-FR">
                <a:solidFill>
                  <a:schemeClr val="tx1"/>
                </a:solidFill>
              </a:rPr>
              <a:t> </a:t>
            </a: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EAF4822E-A1C9-4CF3-BC06-63FA50F80A10}" type="slidenum">
              <a:rPr lang="fr-FR"/>
              <a:pPr>
                <a:defRPr/>
              </a:pPr>
              <a:t>‹N°›</a:t>
            </a:fld>
            <a:r>
              <a:rPr lang="fr-FR">
                <a:solidFill>
                  <a:schemeClr val="tx1"/>
                </a:solidFill>
              </a:rPr>
              <a:t> </a:t>
            </a: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FCA35F85-F9E4-4F16-8F3F-B716FEC10810}" type="slidenum">
              <a:rPr lang="fr-FR"/>
              <a:pPr>
                <a:defRPr/>
              </a:pPr>
              <a:t>‹N°›</a:t>
            </a:fld>
            <a:r>
              <a:rPr lang="fr-FR">
                <a:solidFill>
                  <a:schemeClr val="tx1"/>
                </a:solidFill>
              </a:rPr>
              <a:t> </a:t>
            </a: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E999100E-8ECD-4880-B685-2D6369F2C0A2}" type="slidenum">
              <a:rPr lang="fr-FR"/>
              <a:pPr>
                <a:defRPr/>
              </a:pPr>
              <a:t>‹N°›</a:t>
            </a:fld>
            <a:r>
              <a:rPr lang="fr-FR">
                <a:solidFill>
                  <a:schemeClr val="tx1"/>
                </a:solidFill>
              </a:rPr>
              <a:t> </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E8880BE8-4741-4856-924F-1F99B47927FB}" type="slidenum">
              <a:rPr lang="fr-FR"/>
              <a:pPr>
                <a:defRPr/>
              </a:pPr>
              <a:t>‹N°›</a:t>
            </a:fld>
            <a:r>
              <a:rPr lang="fr-FR">
                <a:solidFill>
                  <a:schemeClr val="tx1"/>
                </a:solidFill>
              </a:rPr>
              <a: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956F15E9-8114-45B7-972A-45516243D047}" type="slidenum">
              <a:rPr lang="fr-FR"/>
              <a:pPr>
                <a:defRPr/>
              </a:pPr>
              <a:t>‹N°›</a:t>
            </a:fld>
            <a:r>
              <a:rPr lang="fr-FR">
                <a:solidFill>
                  <a:schemeClr val="bg1"/>
                </a:solidFill>
              </a:rPr>
              <a:t> </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99610B-352A-4614-8CD4-1CA78CD6AE8A}" type="slidenum">
              <a:rPr lang="fr-FR"/>
              <a:pPr>
                <a:defRPr/>
              </a:pPr>
              <a:t>‹N°›</a:t>
            </a:fld>
            <a:r>
              <a:rPr lang="fr-FR">
                <a:solidFill>
                  <a:schemeClr val="tx1"/>
                </a:solidFill>
              </a:rPr>
              <a:t> </a:t>
            </a: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3876964-D463-4FF0-ABAD-92E6DDA58C00}" type="slidenum">
              <a:rPr lang="fr-FR"/>
              <a:pPr>
                <a:defRPr/>
              </a:pPr>
              <a:t>‹N°›</a:t>
            </a:fld>
            <a:r>
              <a:rPr lang="fr-FR">
                <a:solidFill>
                  <a:schemeClr val="tx1"/>
                </a:solidFill>
              </a:rPr>
              <a:t> </a:t>
            </a: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1CF3C332-6E5A-4671-9B96-07E3E6DEF0D8}" type="slidenum">
              <a:rPr lang="fr-FR"/>
              <a:pPr>
                <a:defRPr/>
              </a:pPr>
              <a:t>‹N°›</a:t>
            </a:fld>
            <a:r>
              <a:rPr lang="fr-FR">
                <a:solidFill>
                  <a:schemeClr val="tx1"/>
                </a:solidFill>
              </a:rPr>
              <a:t> </a:t>
            </a: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A3AF3A93-4219-4097-B6B6-1D88A6E27291}" type="slidenum">
              <a:rPr lang="fr-FR"/>
              <a:pPr>
                <a:defRPr/>
              </a:pPr>
              <a:t>‹N°›</a:t>
            </a:fld>
            <a:r>
              <a:rPr lang="fr-FR">
                <a:solidFill>
                  <a:schemeClr val="tx1"/>
                </a:solidFill>
              </a:rPr>
              <a:t> </a:t>
            </a: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54CF2B95-0E86-4400-9C0F-6EFC394EC5B3}" type="slidenum">
              <a:rPr lang="fr-FR"/>
              <a:pPr>
                <a:defRPr/>
              </a:pPr>
              <a:t>‹N°›</a:t>
            </a:fld>
            <a:r>
              <a:rPr lang="fr-FR"/>
              <a:t> </a:t>
            </a: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1EA1EAD-3A8C-4FC4-997C-669F9F173A43}" type="slidenum">
              <a:rPr lang="fr-FR"/>
              <a:pPr>
                <a:defRPr/>
              </a:pPr>
              <a:t>‹N°›</a:t>
            </a:fld>
            <a:r>
              <a:rPr lang="fr-FR"/>
              <a:t> </a:t>
            </a: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1525CD77-7706-46C2-91F1-419E07CF640B}" type="slidenum">
              <a:rPr lang="fr-FR"/>
              <a:pPr>
                <a:defRPr/>
              </a:pPr>
              <a:t>‹N°›</a:t>
            </a:fld>
            <a:r>
              <a:rPr lang="fr-FR"/>
              <a:t> </a:t>
            </a: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B40B6898-6D14-41FD-B77E-AC1E93991E9B}" type="slidenum">
              <a:rPr lang="fr-FR"/>
              <a:pPr>
                <a:defRPr/>
              </a:pPr>
              <a:t>‹N°›</a:t>
            </a:fld>
            <a:r>
              <a:rPr lang="fr-FR"/>
              <a:t> </a:t>
            </a: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DC20BC5B-555E-471E-AE3E-2A936E29656D}" type="slidenum">
              <a:rPr lang="fr-FR"/>
              <a:pPr>
                <a:defRPr/>
              </a:pPr>
              <a:t>‹N°›</a:t>
            </a:fld>
            <a:r>
              <a:rPr lang="fr-FR"/>
              <a:t> </a:t>
            </a: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BAD28C7E-70D6-4322-9745-46DF87C9D05D}" type="slidenum">
              <a:rPr lang="fr-FR"/>
              <a:pPr>
                <a:defRPr/>
              </a:pPr>
              <a:t>‹N°›</a:t>
            </a:fld>
            <a:r>
              <a:rPr lang="fr-FR"/>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15662EBF-EB5D-43E2-93EC-28134E877A73}" type="slidenum">
              <a:rPr lang="fr-FR"/>
              <a:pPr>
                <a:defRPr/>
              </a:pPr>
              <a:t>‹N°›</a:t>
            </a:fld>
            <a:r>
              <a:rPr lang="fr-FR">
                <a:solidFill>
                  <a:schemeClr val="bg1"/>
                </a:solidFill>
              </a:rPr>
              <a:t> </a:t>
            </a: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3642C2C3-7AFE-495B-ADAF-D5AB96C59D7D}" type="slidenum">
              <a:rPr lang="fr-FR"/>
              <a:pPr>
                <a:defRPr/>
              </a:pPr>
              <a:t>‹N°›</a:t>
            </a:fld>
            <a:r>
              <a:rPr lang="fr-FR"/>
              <a:t> </a:t>
            </a: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B06ED42E-1DEC-4EB5-9D24-DF89AFAFA1D0}" type="slidenum">
              <a:rPr lang="fr-FR"/>
              <a:pPr>
                <a:defRPr/>
              </a:pPr>
              <a:t>‹N°›</a:t>
            </a:fld>
            <a:r>
              <a:rPr lang="fr-FR"/>
              <a:t> </a:t>
            </a: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B866BF9E-7F55-47A7-9D95-C141E8F6AC07}" type="slidenum">
              <a:rPr lang="fr-FR"/>
              <a:pPr>
                <a:defRPr/>
              </a:pPr>
              <a:t>‹N°›</a:t>
            </a:fld>
            <a:r>
              <a:rPr lang="fr-FR"/>
              <a:t> </a:t>
            </a: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891981EB-5701-4243-99BC-D7DF8F58C1E2}" type="slidenum">
              <a:rPr lang="fr-FR"/>
              <a:pPr>
                <a:defRPr/>
              </a:pPr>
              <a:t>‹N°›</a:t>
            </a:fld>
            <a:r>
              <a:rPr lang="fr-FR"/>
              <a:t> </a:t>
            </a: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3331ADB5-392A-4807-8F75-82F776EF5210}" type="slidenum">
              <a:rPr lang="fr-FR"/>
              <a:pPr>
                <a:defRPr/>
              </a:pPr>
              <a:t>‹N°›</a:t>
            </a:fld>
            <a:r>
              <a:rPr lang="fr-FR"/>
              <a:t> </a:t>
            </a: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A0557C5F-224A-46C2-B6EA-5B8DB6811194}" type="slidenum">
              <a:rPr lang="fr-FR"/>
              <a:pPr>
                <a:defRPr/>
              </a:pPr>
              <a:t>‹N°›</a:t>
            </a:fld>
            <a:r>
              <a:rPr lang="fr-FR">
                <a:solidFill>
                  <a:schemeClr val="tx1"/>
                </a:solidFill>
              </a:rPr>
              <a:t> </a:t>
            </a: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357C45A1-1E0F-4F29-AF09-759EE508DDBD}" type="slidenum">
              <a:rPr lang="fr-FR"/>
              <a:pPr>
                <a:defRPr/>
              </a:pPr>
              <a:t>‹N°›</a:t>
            </a:fld>
            <a:r>
              <a:rPr lang="fr-FR">
                <a:solidFill>
                  <a:schemeClr val="tx1"/>
                </a:solidFill>
              </a:rPr>
              <a:t> </a:t>
            </a: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57701ED-2EE4-489F-BF6E-7B84E9E073F9}" type="slidenum">
              <a:rPr lang="fr-FR"/>
              <a:pPr>
                <a:defRPr/>
              </a:pPr>
              <a:t>‹N°›</a:t>
            </a:fld>
            <a:r>
              <a:rPr lang="fr-FR">
                <a:solidFill>
                  <a:schemeClr val="tx1"/>
                </a:solidFill>
              </a:rPr>
              <a:t> </a:t>
            </a: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E73D63DA-A3A9-40E6-B154-0122E10386E0}" type="slidenum">
              <a:rPr lang="fr-FR"/>
              <a:pPr>
                <a:defRPr/>
              </a:pPr>
              <a:t>‹N°›</a:t>
            </a:fld>
            <a:r>
              <a:rPr lang="fr-FR">
                <a:solidFill>
                  <a:schemeClr val="tx1"/>
                </a:solidFill>
              </a:rPr>
              <a:t> </a:t>
            </a: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9D5B19B7-EA75-4180-B160-75344A5FE632}" type="slidenum">
              <a:rPr lang="fr-FR"/>
              <a:pPr>
                <a:defRPr/>
              </a:pPr>
              <a:t>‹N°›</a:t>
            </a:fld>
            <a:r>
              <a:rPr lang="fr-FR">
                <a:solidFill>
                  <a:schemeClr val="tx1"/>
                </a:solidFill>
              </a:rPr>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E9590948-A97B-4212-A89E-F763BC97EA97}" type="slidenum">
              <a:rPr lang="fr-FR"/>
              <a:pPr>
                <a:defRPr/>
              </a:pPr>
              <a:t>‹N°›</a:t>
            </a:fld>
            <a:r>
              <a:rPr lang="fr-FR">
                <a:solidFill>
                  <a:schemeClr val="bg1"/>
                </a:solidFill>
              </a:rPr>
              <a:t> </a:t>
            </a: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8DD8D21E-6F48-4EEF-A835-BC8156BAA60F}" type="slidenum">
              <a:rPr lang="fr-FR"/>
              <a:pPr>
                <a:defRPr/>
              </a:pPr>
              <a:t>‹N°›</a:t>
            </a:fld>
            <a:r>
              <a:rPr lang="fr-FR">
                <a:solidFill>
                  <a:schemeClr val="tx1"/>
                </a:solidFill>
              </a:rPr>
              <a:t> </a:t>
            </a: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ED40F05-F2EF-4AA4-A800-81AFAA7C61B2}" type="slidenum">
              <a:rPr lang="fr-FR"/>
              <a:pPr>
                <a:defRPr/>
              </a:pPr>
              <a:t>‹N°›</a:t>
            </a:fld>
            <a:r>
              <a:rPr lang="fr-FR">
                <a:solidFill>
                  <a:schemeClr val="tx1"/>
                </a:solidFill>
              </a:rPr>
              <a:t> </a:t>
            </a: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03E5A8E1-AEF6-4984-8294-462164CE4A35}" type="slidenum">
              <a:rPr lang="fr-FR"/>
              <a:pPr>
                <a:defRPr/>
              </a:pPr>
              <a:t>‹N°›</a:t>
            </a:fld>
            <a:r>
              <a:rPr lang="fr-FR">
                <a:solidFill>
                  <a:schemeClr val="tx1"/>
                </a:solidFill>
              </a:rPr>
              <a:t> </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B79F2FBF-B748-4321-98DA-0B809FE04F61}" type="slidenum">
              <a:rPr lang="fr-FR"/>
              <a:pPr>
                <a:defRPr/>
              </a:pPr>
              <a:t>‹N°›</a:t>
            </a:fld>
            <a:r>
              <a:rPr lang="fr-FR">
                <a:solidFill>
                  <a:schemeClr val="tx1"/>
                </a:solidFill>
              </a:rPr>
              <a:t> </a:t>
            </a: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F5CEE5A4-A590-420D-89C9-22B1591A0FAA}" type="slidenum">
              <a:rPr lang="fr-FR"/>
              <a:pPr>
                <a:defRPr/>
              </a:pPr>
              <a:t>‹N°›</a:t>
            </a:fld>
            <a:r>
              <a:rPr lang="fr-FR">
                <a:solidFill>
                  <a:schemeClr val="tx1"/>
                </a:solidFill>
              </a:rPr>
              <a:t> </a:t>
            </a: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D518B8EB-B727-44E8-904A-9C9A00077772}" type="slidenum">
              <a:rPr lang="fr-FR"/>
              <a:pPr>
                <a:defRPr/>
              </a:pPr>
              <a:t>‹N°›</a:t>
            </a:fld>
            <a:r>
              <a:rPr lang="fr-FR">
                <a:solidFill>
                  <a:schemeClr val="tx1"/>
                </a:solidFill>
              </a:rPr>
              <a:t> </a:t>
            </a: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21B2E1A1-3EDA-4016-A6D0-6D87EF152934}" type="slidenum">
              <a:rPr lang="fr-FR"/>
              <a:pPr>
                <a:defRPr/>
              </a:pPr>
              <a:t>‹N°›</a:t>
            </a:fld>
            <a:r>
              <a:rPr lang="fr-FR">
                <a:solidFill>
                  <a:schemeClr val="bg1"/>
                </a:solidFill>
              </a:rPr>
              <a:t> </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2C514A71-431D-45D5-A693-E8F9D13FE84D}" type="slidenum">
              <a:rPr lang="fr-FR"/>
              <a:pPr>
                <a:defRPr/>
              </a:pPr>
              <a:t>‹N°›</a:t>
            </a:fld>
            <a:r>
              <a:rPr lang="fr-FR">
                <a:solidFill>
                  <a:schemeClr val="bg1"/>
                </a:solidFill>
              </a:rPr>
              <a:t> </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05B5DD89-0CDF-4D72-BDAA-986CBCEC3A77}" type="slidenum">
              <a:rPr lang="fr-FR"/>
              <a:pPr>
                <a:defRPr/>
              </a:pPr>
              <a:t>‹N°›</a:t>
            </a:fld>
            <a:r>
              <a:rPr lang="fr-FR">
                <a:solidFill>
                  <a:schemeClr val="bg1"/>
                </a:solidFill>
              </a:rPr>
              <a:t> </a:t>
            </a: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595A701B-03E4-4750-89F1-A1F06B2DD588}" type="slidenum">
              <a:rPr lang="fr-FR"/>
              <a:pPr>
                <a:defRPr/>
              </a:pPr>
              <a:t>‹N°›</a:t>
            </a:fld>
            <a:r>
              <a:rPr lang="fr-FR">
                <a:solidFill>
                  <a:schemeClr val="bg1"/>
                </a:solidFill>
              </a:rPr>
              <a:t>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97207BEA-C890-4E5E-B8E8-C341A2B9F8EE}" type="slidenum">
              <a:rPr lang="fr-FR"/>
              <a:pPr>
                <a:defRPr/>
              </a:pPr>
              <a:t>‹N°›</a:t>
            </a:fld>
            <a:r>
              <a:rPr lang="fr-FR">
                <a:solidFill>
                  <a:schemeClr val="bg1"/>
                </a:solidFill>
              </a:rPr>
              <a:t> </a:t>
            </a: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D20917D4-F684-431A-8D18-F1142BF92142}" type="slidenum">
              <a:rPr lang="fr-FR"/>
              <a:pPr>
                <a:defRPr/>
              </a:pPr>
              <a:t>‹N°›</a:t>
            </a:fld>
            <a:r>
              <a:rPr lang="fr-FR">
                <a:solidFill>
                  <a:schemeClr val="bg1"/>
                </a:solidFill>
              </a:rPr>
              <a:t> </a:t>
            </a: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4602745E-092C-4EE0-AA7C-8E1AE668A42B}" type="slidenum">
              <a:rPr lang="fr-FR"/>
              <a:pPr>
                <a:defRPr/>
              </a:pPr>
              <a:t>‹N°›</a:t>
            </a:fld>
            <a:r>
              <a:rPr lang="fr-FR">
                <a:solidFill>
                  <a:schemeClr val="bg1"/>
                </a:solidFill>
              </a:rPr>
              <a:t> </a:t>
            </a: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9AFA28E0-ABF5-4B42-B70D-C4BA32680F5B}" type="slidenum">
              <a:rPr lang="fr-FR"/>
              <a:pPr>
                <a:defRPr/>
              </a:pPr>
              <a:t>‹N°›</a:t>
            </a:fld>
            <a:r>
              <a:rPr lang="fr-FR">
                <a:solidFill>
                  <a:schemeClr val="bg1"/>
                </a:solidFill>
              </a:rPr>
              <a:t> </a:t>
            </a: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73C61F07-06CE-4BE2-8224-35BAC0B7BAEB}" type="slidenum">
              <a:rPr lang="fr-FR"/>
              <a:pPr>
                <a:defRPr/>
              </a:pPr>
              <a:t>‹N°›</a:t>
            </a:fld>
            <a:r>
              <a:rPr lang="fr-FR">
                <a:solidFill>
                  <a:schemeClr val="bg1"/>
                </a:solidFill>
              </a:rPr>
              <a:t> </a:t>
            </a: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11719416-7F88-42F6-8027-9CD7E7AFD9EC}" type="slidenum">
              <a:rPr lang="fr-FR"/>
              <a:pPr>
                <a:defRPr/>
              </a:pPr>
              <a:t>‹N°›</a:t>
            </a:fld>
            <a:r>
              <a:rPr lang="fr-FR">
                <a:solidFill>
                  <a:schemeClr val="bg1"/>
                </a:solidFill>
              </a:rPr>
              <a:t> </a:t>
            </a: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4D9C76EC-98E7-4219-AC90-CDAEFBC0AAA9}" type="slidenum">
              <a:rPr lang="fr-FR"/>
              <a:pPr>
                <a:defRPr/>
              </a:pPr>
              <a:t>‹N°›</a:t>
            </a:fld>
            <a:r>
              <a:rPr lang="fr-FR">
                <a:solidFill>
                  <a:schemeClr val="bg1"/>
                </a:solidFill>
              </a:rPr>
              <a:t> </a:t>
            </a: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C4D05370-DDEA-4144-B578-A09C72D55692}" type="slidenum">
              <a:rPr lang="fr-FR"/>
              <a:pPr>
                <a:defRPr/>
              </a:pPr>
              <a:t>‹N°›</a:t>
            </a:fld>
            <a:r>
              <a:rPr lang="fr-FR">
                <a:solidFill>
                  <a:schemeClr val="bg1"/>
                </a:solidFill>
              </a:rPr>
              <a:t> </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D2FABB7-60C7-414E-88FA-210EE9C5193C}" type="slidenum">
              <a:rPr lang="fr-FR"/>
              <a:pPr>
                <a:defRPr/>
              </a:pPr>
              <a:t>‹N°›</a:t>
            </a:fld>
            <a:r>
              <a:rPr lang="fr-FR">
                <a:solidFill>
                  <a:schemeClr val="bg1"/>
                </a:solidFill>
              </a:rPr>
              <a:t> </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18BF5FE3-9404-4752-A341-3AFC1E4C5F16}" type="slidenum">
              <a:rPr lang="fr-FR"/>
              <a:pPr>
                <a:defRPr/>
              </a:pPr>
              <a:t>‹N°›</a:t>
            </a:fld>
            <a:r>
              <a:rPr lang="fr-FR">
                <a:solidFill>
                  <a:schemeClr val="bg1"/>
                </a:solidFill>
              </a:rPr>
              <a:t> </a:t>
            </a: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884EBFC5-2FFF-48C2-847C-DFA71B3E7E88}" type="slidenum">
              <a:rPr lang="fr-FR"/>
              <a:pPr>
                <a:defRPr/>
              </a:pPr>
              <a:t>‹N°›</a:t>
            </a:fld>
            <a:r>
              <a:rPr lang="fr-FR">
                <a:solidFill>
                  <a:srgbClr val="FFFFFF"/>
                </a:solidFill>
              </a:rPr>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A9D1172-3E8F-4156-AE4A-4C834C0CB5F0}" type="slidenum">
              <a:rPr lang="fr-FR"/>
              <a:pPr>
                <a:defRPr/>
              </a:pPr>
              <a:t>‹N°›</a:t>
            </a:fld>
            <a:r>
              <a:rPr lang="fr-FR">
                <a:solidFill>
                  <a:schemeClr val="bg1"/>
                </a:solidFill>
              </a:rPr>
              <a:t> </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945AE647-A65C-4AFA-B72B-0BB13FBC0474}" type="slidenum">
              <a:rPr lang="fr-FR"/>
              <a:pPr>
                <a:defRPr/>
              </a:pPr>
              <a:t>‹N°›</a:t>
            </a:fld>
            <a:r>
              <a:rPr lang="fr-FR">
                <a:solidFill>
                  <a:srgbClr val="FFFFFF"/>
                </a:solidFill>
              </a:rPr>
              <a:t> </a:t>
            </a: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ADF64A31-72B2-4B2D-9ABF-DC140791BE77}" type="slidenum">
              <a:rPr lang="fr-FR"/>
              <a:pPr>
                <a:defRPr/>
              </a:pPr>
              <a:t>‹N°›</a:t>
            </a:fld>
            <a:r>
              <a:rPr lang="fr-FR">
                <a:solidFill>
                  <a:srgbClr val="FFFFFF"/>
                </a:solidFill>
              </a:rPr>
              <a:t> </a:t>
            </a: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70C14AB4-C55C-489C-B520-952FE92B0B7F}" type="slidenum">
              <a:rPr lang="fr-FR"/>
              <a:pPr>
                <a:defRPr/>
              </a:pPr>
              <a:t>‹N°›</a:t>
            </a:fld>
            <a:r>
              <a:rPr lang="fr-FR">
                <a:solidFill>
                  <a:srgbClr val="FFFFFF"/>
                </a:solidFill>
              </a:rPr>
              <a:t> </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3D6647D7-C87F-4B19-AC86-47E5287CF59A}" type="slidenum">
              <a:rPr lang="fr-FR"/>
              <a:pPr>
                <a:defRPr/>
              </a:pPr>
              <a:t>‹N°›</a:t>
            </a:fld>
            <a:r>
              <a:rPr lang="fr-FR">
                <a:solidFill>
                  <a:srgbClr val="FFFFFF"/>
                </a:solidFill>
              </a:rPr>
              <a:t> </a:t>
            </a: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13121CAF-AF1E-4796-995B-51384B3AD6D6}" type="slidenum">
              <a:rPr lang="fr-FR"/>
              <a:pPr>
                <a:defRPr/>
              </a:pPr>
              <a:t>‹N°›</a:t>
            </a:fld>
            <a:r>
              <a:rPr lang="fr-FR">
                <a:solidFill>
                  <a:srgbClr val="FFFFFF"/>
                </a:solidFill>
              </a:rPr>
              <a:t> </a:t>
            </a: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1A767DBF-F3FC-463A-9F80-B2F7237FDB37}" type="slidenum">
              <a:rPr lang="fr-FR"/>
              <a:pPr>
                <a:defRPr/>
              </a:pPr>
              <a:t>‹N°›</a:t>
            </a:fld>
            <a:r>
              <a:rPr lang="fr-FR">
                <a:solidFill>
                  <a:srgbClr val="FFFFFF"/>
                </a:solidFill>
              </a:rPr>
              <a:t> </a:t>
            </a: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351805FB-D102-4673-B773-CC8723550AC7}" type="slidenum">
              <a:rPr lang="fr-FR"/>
              <a:pPr>
                <a:defRPr/>
              </a:pPr>
              <a:t>‹N°›</a:t>
            </a:fld>
            <a:r>
              <a:rPr lang="fr-FR">
                <a:solidFill>
                  <a:srgbClr val="FFFFFF"/>
                </a:solidFill>
              </a:rPr>
              <a:t> </a:t>
            </a: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B89115AF-4952-4D93-8CDA-660E3CB10FCD}" type="slidenum">
              <a:rPr lang="fr-FR"/>
              <a:pPr>
                <a:defRPr/>
              </a:pPr>
              <a:t>‹N°›</a:t>
            </a:fld>
            <a:r>
              <a:rPr lang="fr-FR">
                <a:solidFill>
                  <a:srgbClr val="FFFFFF"/>
                </a:solidFill>
              </a:rPr>
              <a:t> </a:t>
            </a: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81448A78-EDC1-4D2B-990E-720C57987343}" type="slidenum">
              <a:rPr lang="fr-FR"/>
              <a:pPr>
                <a:defRPr/>
              </a:pPr>
              <a:t>‹N°›</a:t>
            </a:fld>
            <a:r>
              <a:rPr lang="fr-FR">
                <a:solidFill>
                  <a:srgbClr val="FFFFFF"/>
                </a:solidFill>
              </a:rPr>
              <a:t> </a:t>
            </a: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2C024307-54F4-43F5-849B-8B85E39DCB63}" type="slidenum">
              <a:rPr lang="fr-FR"/>
              <a:pPr>
                <a:defRPr/>
              </a:pPr>
              <a:t>‹N°›</a:t>
            </a:fld>
            <a:r>
              <a:rPr lang="fr-FR">
                <a:solidFill>
                  <a:srgbClr val="FFFFFF"/>
                </a:solidFill>
              </a:rPr>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F6D176C-5311-42A8-8997-3EB577632E5E}" type="slidenum">
              <a:rPr lang="fr-FR"/>
              <a:pPr>
                <a:defRPr/>
              </a:pPr>
              <a:t>‹N°›</a:t>
            </a:fld>
            <a:r>
              <a:rPr lang="fr-FR">
                <a:solidFill>
                  <a:schemeClr val="bg1"/>
                </a:solidFill>
              </a:rPr>
              <a:t> </a:t>
            </a: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8ABF46D2-46E7-4912-9411-1AAA308EA3C7}" type="slidenum">
              <a:rPr lang="fr-FR"/>
              <a:pPr>
                <a:defRPr/>
              </a:pPr>
              <a:t>‹N°›</a:t>
            </a:fld>
            <a:r>
              <a:rPr lang="fr-FR">
                <a:solidFill>
                  <a:schemeClr val="tx1"/>
                </a:solidFill>
              </a:rPr>
              <a:t> </a:t>
            </a: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89DE2E61-6DEE-419D-A515-8F2386C0EDCD}" type="slidenum">
              <a:rPr lang="fr-FR"/>
              <a:pPr>
                <a:defRPr/>
              </a:pPr>
              <a:t>‹N°›</a:t>
            </a:fld>
            <a:r>
              <a:rPr lang="fr-FR">
                <a:solidFill>
                  <a:schemeClr val="tx1"/>
                </a:solidFill>
              </a:rPr>
              <a:t> </a:t>
            </a: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D53246C-C271-474F-B61B-E5E1C906B12E}" type="slidenum">
              <a:rPr lang="fr-FR"/>
              <a:pPr>
                <a:defRPr/>
              </a:pPr>
              <a:t>‹N°›</a:t>
            </a:fld>
            <a:r>
              <a:rPr lang="fr-FR">
                <a:solidFill>
                  <a:schemeClr val="tx1"/>
                </a:solidFill>
              </a:rPr>
              <a:t> </a:t>
            </a: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FC2FA2C0-32DA-43DE-A29F-B81A7306175A}" type="slidenum">
              <a:rPr lang="fr-FR"/>
              <a:pPr>
                <a:defRPr/>
              </a:pPr>
              <a:t>‹N°›</a:t>
            </a:fld>
            <a:r>
              <a:rPr lang="fr-FR">
                <a:solidFill>
                  <a:schemeClr val="tx1"/>
                </a:solidFill>
              </a:rPr>
              <a:t> </a:t>
            </a: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8C4597E1-D955-4B1C-9CC2-7ADC110E9736}" type="slidenum">
              <a:rPr lang="fr-FR"/>
              <a:pPr>
                <a:defRPr/>
              </a:pPr>
              <a:t>‹N°›</a:t>
            </a:fld>
            <a:r>
              <a:rPr lang="fr-FR">
                <a:solidFill>
                  <a:schemeClr val="tx1"/>
                </a:solidFill>
              </a:rPr>
              <a:t> </a:t>
            </a: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645BF022-01CD-41B3-9C87-A7CBA92F9088}" type="slidenum">
              <a:rPr lang="fr-FR"/>
              <a:pPr>
                <a:defRPr/>
              </a:pPr>
              <a:t>‹N°›</a:t>
            </a:fld>
            <a:r>
              <a:rPr lang="fr-FR">
                <a:solidFill>
                  <a:schemeClr val="tx1"/>
                </a:solidFill>
              </a:rPr>
              <a:t> </a:t>
            </a:r>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CA9D6437-E6E0-4DA4-B4E8-5AB3D71ABBF5}" type="slidenum">
              <a:rPr lang="fr-FR"/>
              <a:pPr>
                <a:defRPr/>
              </a:pPr>
              <a:t>‹N°›</a:t>
            </a:fld>
            <a:r>
              <a:rPr lang="fr-FR">
                <a:solidFill>
                  <a:schemeClr val="tx1"/>
                </a:solidFill>
              </a:rPr>
              <a:t> </a:t>
            </a: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C1D6099F-B8AF-4363-9E64-7D581139DA54}" type="slidenum">
              <a:rPr lang="fr-FR"/>
              <a:pPr>
                <a:defRPr/>
              </a:pPr>
              <a:t>‹N°›</a:t>
            </a:fld>
            <a:r>
              <a:rPr lang="fr-FR">
                <a:solidFill>
                  <a:schemeClr val="tx1"/>
                </a:solidFill>
              </a:rPr>
              <a:t> </a:t>
            </a: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033F4876-0E68-4671-A76E-CA8B670122D1}" type="slidenum">
              <a:rPr lang="fr-FR"/>
              <a:pPr>
                <a:defRPr/>
              </a:pPr>
              <a:t>‹N°›</a:t>
            </a:fld>
            <a:r>
              <a:rPr lang="fr-FR">
                <a:solidFill>
                  <a:schemeClr val="tx1"/>
                </a:solidFill>
              </a:rPr>
              <a:t> </a:t>
            </a: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F5F22173-A153-4C93-BDA4-886A44038A8D}" type="slidenum">
              <a:rPr lang="fr-FR"/>
              <a:pPr>
                <a:defRPr/>
              </a:pPr>
              <a:t>‹N°›</a:t>
            </a:fld>
            <a:r>
              <a:rPr lang="fr-FR">
                <a:solidFill>
                  <a:schemeClr val="tx1"/>
                </a:solidFill>
              </a:rPr>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3BEB862C-091C-494D-A8AE-65BC7ABA3739}" type="slidenum">
              <a:rPr lang="fr-FR"/>
              <a:pPr>
                <a:defRPr/>
              </a:pPr>
              <a:t>‹N°›</a:t>
            </a:fld>
            <a:r>
              <a:rPr lang="fr-FR">
                <a:solidFill>
                  <a:schemeClr val="bg1"/>
                </a:solidFill>
              </a:rPr>
              <a:t> </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57D488C-BF1F-48FD-AADD-E73D17C935D7}" type="slidenum">
              <a:rPr lang="fr-FR"/>
              <a:pPr>
                <a:defRPr/>
              </a:pPr>
              <a:t>‹N°›</a:t>
            </a:fld>
            <a:r>
              <a:rPr lang="fr-FR">
                <a:solidFill>
                  <a:schemeClr val="tx1"/>
                </a:solidFill>
              </a:rPr>
              <a:t> </a:t>
            </a: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2499EC8E-8CFC-4B7C-9F53-1613B3275857}" type="slidenum">
              <a:rPr lang="fr-FR"/>
              <a:pPr>
                <a:defRPr/>
              </a:pPr>
              <a:t>‹N°›</a:t>
            </a:fld>
            <a:r>
              <a:rPr lang="fr-FR">
                <a:solidFill>
                  <a:schemeClr val="tx1"/>
                </a:solidFill>
              </a:rPr>
              <a:t> </a:t>
            </a: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2E7D5F3-C5CE-44A9-8D75-6E015E246988}" type="slidenum">
              <a:rPr lang="fr-FR"/>
              <a:pPr>
                <a:defRPr/>
              </a:pPr>
              <a:t>‹N°›</a:t>
            </a:fld>
            <a:r>
              <a:rPr lang="fr-FR">
                <a:solidFill>
                  <a:schemeClr val="tx1"/>
                </a:solidFill>
              </a:rPr>
              <a:t> </a:t>
            </a: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BA950F7-8BA2-414D-9CD2-048D797B498C}" type="slidenum">
              <a:rPr lang="fr-FR"/>
              <a:pPr>
                <a:defRPr/>
              </a:pPr>
              <a:t>‹N°›</a:t>
            </a:fld>
            <a:r>
              <a:rPr lang="fr-FR">
                <a:solidFill>
                  <a:schemeClr val="tx1"/>
                </a:solidFill>
              </a:rPr>
              <a:t> </a:t>
            </a: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5CF93F19-D2AA-449D-A293-438AE5F042ED}" type="slidenum">
              <a:rPr lang="fr-FR"/>
              <a:pPr>
                <a:defRPr/>
              </a:pPr>
              <a:t>‹N°›</a:t>
            </a:fld>
            <a:r>
              <a:rPr lang="fr-FR">
                <a:solidFill>
                  <a:schemeClr val="tx1"/>
                </a:solidFill>
              </a:rPr>
              <a:t> </a:t>
            </a: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07E78D9D-A682-4D29-B03C-2E00EAB9E0D8}" type="slidenum">
              <a:rPr lang="fr-FR"/>
              <a:pPr>
                <a:defRPr/>
              </a:pPr>
              <a:t>‹N°›</a:t>
            </a:fld>
            <a:r>
              <a:rPr lang="fr-FR">
                <a:solidFill>
                  <a:schemeClr val="tx1"/>
                </a:solidFill>
              </a:rPr>
              <a:t> </a:t>
            </a: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5BF82D6B-EA39-4E69-9375-758197798442}" type="slidenum">
              <a:rPr lang="fr-FR"/>
              <a:pPr>
                <a:defRPr/>
              </a:pPr>
              <a:t>‹N°›</a:t>
            </a:fld>
            <a:r>
              <a:rPr lang="fr-FR">
                <a:solidFill>
                  <a:schemeClr val="tx1"/>
                </a:solidFill>
              </a:rPr>
              <a:t> </a:t>
            </a: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81FFFECA-1FFA-4DC2-BCD5-2B9C59207327}" type="slidenum">
              <a:rPr lang="fr-FR"/>
              <a:pPr>
                <a:defRPr/>
              </a:pPr>
              <a:t>‹N°›</a:t>
            </a:fld>
            <a:r>
              <a:rPr lang="fr-FR">
                <a:solidFill>
                  <a:schemeClr val="tx1"/>
                </a:solidFill>
              </a:rPr>
              <a:t> </a:t>
            </a: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1516216-E7A8-4DA9-8BD6-08A903B46475}" type="slidenum">
              <a:rPr lang="fr-FR"/>
              <a:pPr>
                <a:defRPr/>
              </a:pPr>
              <a:t>‹N°›</a:t>
            </a:fld>
            <a:r>
              <a:rPr lang="fr-FR">
                <a:solidFill>
                  <a:schemeClr val="tx1"/>
                </a:solidFill>
              </a:rPr>
              <a:t> </a:t>
            </a: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3ECE41B-39C5-40A4-B4D9-4B8A93B99EE5}" type="slidenum">
              <a:rPr lang="fr-FR"/>
              <a:pPr>
                <a:defRPr/>
              </a:pPr>
              <a:t>‹N°›</a:t>
            </a:fld>
            <a:r>
              <a:rPr lang="fr-FR">
                <a:solidFill>
                  <a:schemeClr val="tx1"/>
                </a:solidFill>
              </a:rPr>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69DF618B-D77F-424D-8C29-4D8000E60F68}" type="slidenum">
              <a:rPr lang="fr-FR"/>
              <a:pPr>
                <a:defRPr/>
              </a:pPr>
              <a:t>‹N°›</a:t>
            </a:fld>
            <a:r>
              <a:rPr lang="fr-FR">
                <a:solidFill>
                  <a:schemeClr val="bg1"/>
                </a:solidFill>
              </a:rPr>
              <a:t> </a:t>
            </a: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9CB854B-400D-4448-9860-AD0366A610D2}" type="slidenum">
              <a:rPr lang="fr-FR"/>
              <a:pPr>
                <a:defRPr/>
              </a:pPr>
              <a:t>‹N°›</a:t>
            </a:fld>
            <a:r>
              <a:rPr lang="fr-FR">
                <a:solidFill>
                  <a:schemeClr val="tx1"/>
                </a:solidFill>
              </a:rPr>
              <a:t> </a:t>
            </a: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062A31D-66E0-4E21-883E-F3B54BDD4097}" type="slidenum">
              <a:rPr lang="fr-FR"/>
              <a:pPr>
                <a:defRPr/>
              </a:pPr>
              <a:t>‹N°›</a:t>
            </a:fld>
            <a:r>
              <a:rPr lang="fr-FR">
                <a:solidFill>
                  <a:schemeClr val="tx1"/>
                </a:solidFill>
              </a:rPr>
              <a:t> </a:t>
            </a: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A9BBCDC1-AB7D-4FAC-B415-6A2CBAB5C704}" type="slidenum">
              <a:rPr lang="fr-FR"/>
              <a:pPr>
                <a:defRPr/>
              </a:pPr>
              <a:t>‹N°›</a:t>
            </a:fld>
            <a:r>
              <a:rPr lang="fr-FR">
                <a:solidFill>
                  <a:schemeClr val="tx1"/>
                </a:solidFill>
              </a:rPr>
              <a:t> </a:t>
            </a: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482B97C-2C17-4BAF-84CC-61081E32D989}" type="slidenum">
              <a:rPr lang="fr-FR"/>
              <a:pPr>
                <a:defRPr/>
              </a:pPr>
              <a:t>‹N°›</a:t>
            </a:fld>
            <a:r>
              <a:rPr lang="fr-FR">
                <a:solidFill>
                  <a:schemeClr val="tx1"/>
                </a:solidFill>
              </a:rPr>
              <a:t> </a:t>
            </a: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7EA36EA-B2C4-4A91-9909-141A63599F71}" type="slidenum">
              <a:rPr lang="fr-FR"/>
              <a:pPr>
                <a:defRPr/>
              </a:pPr>
              <a:t>‹N°›</a:t>
            </a:fld>
            <a:r>
              <a:rPr lang="fr-FR">
                <a:solidFill>
                  <a:schemeClr val="tx1"/>
                </a:solidFill>
              </a:rPr>
              <a:t> </a:t>
            </a: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B54BB8E4-B21C-4137-95FC-224438393600}" type="slidenum">
              <a:rPr lang="fr-FR"/>
              <a:pPr>
                <a:defRPr/>
              </a:pPr>
              <a:t>‹N°›</a:t>
            </a:fld>
            <a:r>
              <a:rPr lang="fr-FR">
                <a:solidFill>
                  <a:schemeClr val="tx1"/>
                </a:solidFill>
              </a:rPr>
              <a:t> </a:t>
            </a: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E7EE946F-7259-41C1-A0CD-FD249C387825}" type="slidenum">
              <a:rPr lang="fr-FR"/>
              <a:pPr>
                <a:defRPr/>
              </a:pPr>
              <a:t>‹N°›</a:t>
            </a:fld>
            <a:r>
              <a:rPr lang="fr-FR">
                <a:solidFill>
                  <a:schemeClr val="tx1"/>
                </a:solidFill>
              </a:rPr>
              <a:t> </a:t>
            </a: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B5E6950C-8BD4-4EE2-8C07-63613438202A}" type="slidenum">
              <a:rPr lang="fr-FR"/>
              <a:pPr>
                <a:defRPr/>
              </a:pPr>
              <a:t>‹N°›</a:t>
            </a:fld>
            <a:r>
              <a:rPr lang="fr-FR">
                <a:solidFill>
                  <a:schemeClr val="tx1"/>
                </a:solidFill>
              </a:rPr>
              <a:t> </a:t>
            </a: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9BBDFA1C-899E-4C1C-AA7C-75FCD63B1687}" type="slidenum">
              <a:rPr lang="fr-FR"/>
              <a:pPr>
                <a:defRPr/>
              </a:pPr>
              <a:t>‹N°›</a:t>
            </a:fld>
            <a:r>
              <a:rPr lang="fr-FR">
                <a:solidFill>
                  <a:schemeClr val="tx1"/>
                </a:solidFill>
              </a:rPr>
              <a:t> </a:t>
            </a: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B7A16837-2F3C-4457-85A0-3BF1DBD9E1F9}" type="slidenum">
              <a:rPr lang="fr-FR"/>
              <a:pPr>
                <a:defRPr/>
              </a:pPr>
              <a:t>‹N°›</a:t>
            </a:fld>
            <a:r>
              <a:rPr lang="fr-FR">
                <a:solidFill>
                  <a:schemeClr val="tx1"/>
                </a:solidFill>
              </a:rPr>
              <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78DE46D4-2D9E-4734-8869-B3E5F836ED79}" type="slidenum">
              <a:rPr lang="fr-FR"/>
              <a:pPr>
                <a:defRPr/>
              </a:pPr>
              <a:t>‹N°›</a:t>
            </a:fld>
            <a:r>
              <a:rPr lang="fr-FR">
                <a:solidFill>
                  <a:schemeClr val="bg1"/>
                </a:solidFill>
              </a:rPr>
              <a:t> </a:t>
            </a: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5FA91E28-3BCD-4094-9B3A-70847CA87025}" type="slidenum">
              <a:rPr lang="fr-FR"/>
              <a:pPr>
                <a:defRPr/>
              </a:pPr>
              <a:t>‹N°›</a:t>
            </a:fld>
            <a:r>
              <a:rPr lang="fr-FR">
                <a:solidFill>
                  <a:schemeClr val="tx1"/>
                </a:solidFill>
              </a:rPr>
              <a:t> </a:t>
            </a: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CAC441D-C4F8-4695-B114-4D1D23BA7184}" type="slidenum">
              <a:rPr lang="fr-FR"/>
              <a:pPr>
                <a:defRPr/>
              </a:pPr>
              <a:t>‹N°›</a:t>
            </a:fld>
            <a:r>
              <a:rPr lang="fr-FR">
                <a:solidFill>
                  <a:schemeClr val="tx1"/>
                </a:solidFill>
              </a:rPr>
              <a:t> </a:t>
            </a: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AC1006A6-FD3E-4975-9DF2-B9F87A008092}" type="slidenum">
              <a:rPr lang="fr-FR"/>
              <a:pPr>
                <a:defRPr/>
              </a:pPr>
              <a:t>‹N°›</a:t>
            </a:fld>
            <a:r>
              <a:rPr lang="fr-FR">
                <a:solidFill>
                  <a:schemeClr val="tx1"/>
                </a:solidFill>
              </a:rPr>
              <a:t> </a:t>
            </a: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0D42BED-EB8E-4D7F-ACBC-ABF26EFA50CA}" type="slidenum">
              <a:rPr lang="fr-FR"/>
              <a:pPr>
                <a:defRPr/>
              </a:pPr>
              <a:t>‹N°›</a:t>
            </a:fld>
            <a:r>
              <a:rPr lang="fr-FR"/>
              <a:t> </a:t>
            </a: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0B2903E3-E63D-4234-96AD-42EB46C5ECB3}" type="slidenum">
              <a:rPr lang="fr-FR"/>
              <a:pPr>
                <a:defRPr/>
              </a:pPr>
              <a:t>‹N°›</a:t>
            </a:fld>
            <a:r>
              <a:rPr lang="fr-FR"/>
              <a:t> </a:t>
            </a: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FB6BCF72-C002-4FDB-8776-B9ABBB48DCB8}" type="slidenum">
              <a:rPr lang="fr-FR"/>
              <a:pPr>
                <a:defRPr/>
              </a:pPr>
              <a:t>‹N°›</a:t>
            </a:fld>
            <a:r>
              <a:rPr lang="fr-FR"/>
              <a:t> </a:t>
            </a: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197B0D5B-DB75-410B-B0D8-64410CA3C4E0}" type="slidenum">
              <a:rPr lang="fr-FR"/>
              <a:pPr>
                <a:defRPr/>
              </a:pPr>
              <a:t>‹N°›</a:t>
            </a:fld>
            <a:r>
              <a:rPr lang="fr-FR"/>
              <a:t> </a:t>
            </a: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5F0F89F8-0A4F-4A60-AC1E-4122252BCF44}" type="slidenum">
              <a:rPr lang="fr-FR"/>
              <a:pPr>
                <a:defRPr/>
              </a:pPr>
              <a:t>‹N°›</a:t>
            </a:fld>
            <a:r>
              <a:rPr lang="fr-FR"/>
              <a:t> </a:t>
            </a: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20FDD3A1-46C1-4C34-9911-578BABAF9A7D}" type="slidenum">
              <a:rPr lang="fr-FR"/>
              <a:pPr>
                <a:defRPr/>
              </a:pPr>
              <a:t>‹N°›</a:t>
            </a:fld>
            <a:r>
              <a:rPr lang="fr-FR"/>
              <a:t> </a:t>
            </a: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9FC39CED-536A-4B0A-84F7-FBE5D23FA75D}" type="slidenum">
              <a:rPr lang="fr-FR"/>
              <a:pPr>
                <a:defRPr/>
              </a:pPr>
              <a:t>‹N°›</a:t>
            </a:fld>
            <a:r>
              <a:rPr lang="fr-F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0BA0C520-9B66-4991-8721-98E7D8CAF696}" type="slidenum">
              <a:rPr lang="fr-FR"/>
              <a:pPr>
                <a:defRPr/>
              </a:pPr>
              <a:t>‹N°›</a:t>
            </a:fld>
            <a:r>
              <a:rPr lang="fr-FR">
                <a:solidFill>
                  <a:schemeClr val="bg1"/>
                </a:solidFill>
              </a:rPr>
              <a:t> </a:t>
            </a: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16E9744C-7AA6-48D8-AF80-A4B3E43722B1}" type="slidenum">
              <a:rPr lang="fr-FR"/>
              <a:pPr>
                <a:defRPr/>
              </a:pPr>
              <a:t>‹N°›</a:t>
            </a:fld>
            <a:r>
              <a:rPr lang="fr-FR"/>
              <a:t> </a:t>
            </a: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7EADE8CA-8303-4271-BF55-88E71881396A}" type="slidenum">
              <a:rPr lang="fr-FR"/>
              <a:pPr>
                <a:defRPr/>
              </a:pPr>
              <a:t>‹N°›</a:t>
            </a:fld>
            <a:r>
              <a:rPr lang="fr-FR"/>
              <a:t> </a:t>
            </a: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D0B75C3F-0C77-433B-B8FC-2B8FDAF4E6E3}" type="slidenum">
              <a:rPr lang="fr-FR"/>
              <a:pPr>
                <a:defRPr/>
              </a:pPr>
              <a:t>‹N°›</a:t>
            </a:fld>
            <a:r>
              <a:rPr lang="fr-FR"/>
              <a:t> </a:t>
            </a: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7D1E09F-4516-4BC2-BCC8-4D6BB73E4F8C}" type="slidenum">
              <a:rPr lang="fr-FR"/>
              <a:pPr>
                <a:defRPr/>
              </a:pPr>
              <a:t>‹N°›</a:t>
            </a:fld>
            <a:r>
              <a:rPr lang="fr-FR"/>
              <a:t> </a:t>
            </a: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37C44053-C310-49A2-BD2A-E5C1EE33ACA6}" type="slidenum">
              <a:rPr lang="fr-FR"/>
              <a:pPr>
                <a:defRPr/>
              </a:pPr>
              <a:t>‹N°›</a:t>
            </a:fld>
            <a:r>
              <a:rPr lang="fr-FR">
                <a:solidFill>
                  <a:schemeClr val="tx1"/>
                </a:solidFill>
              </a:rPr>
              <a:t> </a:t>
            </a: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EBD1F29-8383-403B-8C12-1E2EDD87CFFD}" type="slidenum">
              <a:rPr lang="fr-FR"/>
              <a:pPr>
                <a:defRPr/>
              </a:pPr>
              <a:t>‹N°›</a:t>
            </a:fld>
            <a:r>
              <a:rPr lang="fr-FR">
                <a:solidFill>
                  <a:schemeClr val="tx1"/>
                </a:solidFill>
              </a:rPr>
              <a:t> </a:t>
            </a: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EB04342-0180-4FA4-9F9F-EC27A23991EF}" type="slidenum">
              <a:rPr lang="fr-FR"/>
              <a:pPr>
                <a:defRPr/>
              </a:pPr>
              <a:t>‹N°›</a:t>
            </a:fld>
            <a:r>
              <a:rPr lang="fr-FR">
                <a:solidFill>
                  <a:schemeClr val="tx1"/>
                </a:solidFill>
              </a:rPr>
              <a:t> </a:t>
            </a: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C88B4F86-30DC-4F78-8EA7-34634D950607}" type="slidenum">
              <a:rPr lang="fr-FR"/>
              <a:pPr>
                <a:defRPr/>
              </a:pPr>
              <a:t>‹N°›</a:t>
            </a:fld>
            <a:r>
              <a:rPr lang="fr-FR">
                <a:solidFill>
                  <a:schemeClr val="tx1"/>
                </a:solidFill>
              </a:rPr>
              <a:t> </a:t>
            </a: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267A26E7-62AE-4EB5-AD2F-AEFFB340BDC5}" type="slidenum">
              <a:rPr lang="fr-FR"/>
              <a:pPr>
                <a:defRPr/>
              </a:pPr>
              <a:t>‹N°›</a:t>
            </a:fld>
            <a:r>
              <a:rPr lang="fr-FR">
                <a:solidFill>
                  <a:schemeClr val="tx1"/>
                </a:solidFill>
              </a:rPr>
              <a:t> </a:t>
            </a: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F18D3CF7-5793-4C6C-9C81-CD825435BF52}" type="slidenum">
              <a:rPr lang="fr-FR"/>
              <a:pPr>
                <a:defRPr/>
              </a:pPr>
              <a:t>‹N°›</a:t>
            </a:fld>
            <a:r>
              <a:rPr lang="fr-FR">
                <a:solidFill>
                  <a:schemeClr val="tx1"/>
                </a:solidFill>
              </a:rPr>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E21A91AF-39E6-4229-8D2D-EFF620A0F2AE}" type="slidenum">
              <a:rPr lang="fr-FR"/>
              <a:pPr>
                <a:defRPr/>
              </a:pPr>
              <a:t>‹N°›</a:t>
            </a:fld>
            <a:r>
              <a:rPr lang="fr-FR">
                <a:solidFill>
                  <a:schemeClr val="bg1"/>
                </a:solidFill>
              </a:rPr>
              <a:t> </a:t>
            </a: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2A837A5A-1205-45F7-8BB3-0E2EE3784A9E}" type="slidenum">
              <a:rPr lang="fr-FR"/>
              <a:pPr>
                <a:defRPr/>
              </a:pPr>
              <a:t>‹N°›</a:t>
            </a:fld>
            <a:r>
              <a:rPr lang="fr-FR">
                <a:solidFill>
                  <a:schemeClr val="tx1"/>
                </a:solidFill>
              </a:rPr>
              <a:t> </a:t>
            </a: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5132B549-2170-473C-B69E-A8C9CFF08812}" type="slidenum">
              <a:rPr lang="fr-FR"/>
              <a:pPr>
                <a:defRPr/>
              </a:pPr>
              <a:t>‹N°›</a:t>
            </a:fld>
            <a:r>
              <a:rPr lang="fr-FR">
                <a:solidFill>
                  <a:schemeClr val="tx1"/>
                </a:solidFill>
              </a:rPr>
              <a:t> </a:t>
            </a: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CA074B0E-EFC2-4582-8D0E-8330A49AA2AA}" type="slidenum">
              <a:rPr lang="fr-FR"/>
              <a:pPr>
                <a:defRPr/>
              </a:pPr>
              <a:t>‹N°›</a:t>
            </a:fld>
            <a:r>
              <a:rPr lang="fr-FR">
                <a:solidFill>
                  <a:schemeClr val="tx1"/>
                </a:solidFill>
              </a:rPr>
              <a:t> </a:t>
            </a: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18BFC34-1035-4303-9D86-9023416693D5}" type="slidenum">
              <a:rPr lang="fr-FR"/>
              <a:pPr>
                <a:defRPr/>
              </a:pPr>
              <a:t>‹N°›</a:t>
            </a:fld>
            <a:r>
              <a:rPr lang="fr-FR">
                <a:solidFill>
                  <a:schemeClr val="tx1"/>
                </a:solidFill>
              </a:rPr>
              <a:t> </a:t>
            </a: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2AFB2D1-5C5C-4917-8DFA-DDB56A63B250}" type="slidenum">
              <a:rPr lang="fr-FR"/>
              <a:pPr>
                <a:defRPr/>
              </a:pPr>
              <a:t>‹N°›</a:t>
            </a:fld>
            <a:r>
              <a:rPr lang="fr-FR">
                <a:solidFill>
                  <a:schemeClr val="tx1"/>
                </a:solidFill>
              </a:rPr>
              <a:t> </a:t>
            </a:r>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7290A6CB-7F5B-4109-AD30-0C188A0466C9}" type="slidenum">
              <a:rPr lang="fr-FR"/>
              <a:pPr>
                <a:defRPr/>
              </a:pPr>
              <a:t>‹N°›</a:t>
            </a:fld>
            <a:r>
              <a:rPr lang="fr-FR">
                <a:solidFill>
                  <a:schemeClr val="bg1"/>
                </a:solidFill>
              </a:rPr>
              <a:t> </a:t>
            </a: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7430E461-DF30-4FE7-90E2-A2DA0974CCC1}" type="slidenum">
              <a:rPr lang="fr-FR"/>
              <a:pPr>
                <a:defRPr/>
              </a:pPr>
              <a:t>‹N°›</a:t>
            </a:fld>
            <a:r>
              <a:rPr lang="fr-FR">
                <a:solidFill>
                  <a:schemeClr val="bg1"/>
                </a:solidFill>
              </a:rPr>
              <a:t> </a:t>
            </a: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C33A7D6-2D42-4833-A21A-C29A60DBA70F}" type="slidenum">
              <a:rPr lang="fr-FR"/>
              <a:pPr>
                <a:defRPr/>
              </a:pPr>
              <a:t>‹N°›</a:t>
            </a:fld>
            <a:r>
              <a:rPr lang="fr-FR">
                <a:solidFill>
                  <a:schemeClr val="bg1"/>
                </a:solidFill>
              </a:rPr>
              <a:t> </a:t>
            </a: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784E3C89-3605-431E-816B-39176AD3A1FA}" type="slidenum">
              <a:rPr lang="fr-FR"/>
              <a:pPr>
                <a:defRPr/>
              </a:pPr>
              <a:t>‹N°›</a:t>
            </a:fld>
            <a:r>
              <a:rPr lang="fr-FR">
                <a:solidFill>
                  <a:schemeClr val="bg1"/>
                </a:solidFill>
              </a:rPr>
              <a:t> </a:t>
            </a: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7FB05792-2F0E-4078-8C4B-65A8906A4EC9}" type="slidenum">
              <a:rPr lang="fr-FR"/>
              <a:pPr>
                <a:defRPr/>
              </a:pPr>
              <a:t>‹N°›</a:t>
            </a:fld>
            <a:r>
              <a:rPr lang="fr-FR">
                <a:solidFill>
                  <a:schemeClr val="bg1"/>
                </a:solidFill>
              </a:rPr>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F0621F84-2BFB-4070-933A-02BA0A29193F}" type="slidenum">
              <a:rPr lang="fr-FR"/>
              <a:pPr>
                <a:defRPr/>
              </a:pPr>
              <a:t>‹N°›</a:t>
            </a:fld>
            <a:r>
              <a:rPr lang="fr-FR">
                <a:solidFill>
                  <a:schemeClr val="bg1"/>
                </a:solidFill>
              </a:rPr>
              <a:t> </a:t>
            </a: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5E694ED0-FD08-4DB6-B0CC-743F8F4ED300}" type="slidenum">
              <a:rPr lang="fr-FR"/>
              <a:pPr>
                <a:defRPr/>
              </a:pPr>
              <a:t>‹N°›</a:t>
            </a:fld>
            <a:r>
              <a:rPr lang="fr-FR">
                <a:solidFill>
                  <a:schemeClr val="bg1"/>
                </a:solidFill>
              </a:rPr>
              <a:t> </a:t>
            </a: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E41CAFE5-9AF6-4601-BBC7-C7EEBE535EEF}" type="slidenum">
              <a:rPr lang="fr-FR"/>
              <a:pPr>
                <a:defRPr/>
              </a:pPr>
              <a:t>‹N°›</a:t>
            </a:fld>
            <a:r>
              <a:rPr lang="fr-FR">
                <a:solidFill>
                  <a:schemeClr val="bg1"/>
                </a:solidFill>
              </a:rPr>
              <a:t> </a:t>
            </a: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A08C7EC0-E1B2-44DD-8B82-F594E89C6BEA}" type="slidenum">
              <a:rPr lang="fr-FR"/>
              <a:pPr>
                <a:defRPr/>
              </a:pPr>
              <a:t>‹N°›</a:t>
            </a:fld>
            <a:r>
              <a:rPr lang="fr-FR">
                <a:solidFill>
                  <a:schemeClr val="bg1"/>
                </a:solidFill>
              </a:rPr>
              <a:t> </a:t>
            </a: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1C6F7B15-F28A-48F4-9738-621615701E51}" type="slidenum">
              <a:rPr lang="fr-FR"/>
              <a:pPr>
                <a:defRPr/>
              </a:pPr>
              <a:t>‹N°›</a:t>
            </a:fld>
            <a:r>
              <a:rPr lang="fr-FR">
                <a:solidFill>
                  <a:schemeClr val="bg1"/>
                </a:solidFill>
              </a:rPr>
              <a:t> </a:t>
            </a: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4C965729-4B4D-4B0D-BF35-DC5DCCA0D317}" type="slidenum">
              <a:rPr lang="fr-FR"/>
              <a:pPr>
                <a:defRPr/>
              </a:pPr>
              <a:t>‹N°›</a:t>
            </a:fld>
            <a:r>
              <a:rPr lang="fr-FR">
                <a:solidFill>
                  <a:schemeClr val="bg1"/>
                </a:solidFill>
              </a:rPr>
              <a:t> </a:t>
            </a: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8831B465-75F1-4874-98E3-1019353EE34F}" type="slidenum">
              <a:rPr lang="fr-FR"/>
              <a:pPr>
                <a:defRPr/>
              </a:pPr>
              <a:t>‹N°›</a:t>
            </a:fld>
            <a:r>
              <a:rPr lang="fr-FR">
                <a:solidFill>
                  <a:schemeClr val="bg1"/>
                </a:solidFill>
              </a:rPr>
              <a:t> </a:t>
            </a: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64A2438-0ABF-4C05-AEDC-450AC84B257F}" type="slidenum">
              <a:rPr lang="fr-FR"/>
              <a:pPr>
                <a:defRPr/>
              </a:pPr>
              <a:t>‹N°›</a:t>
            </a:fld>
            <a:r>
              <a:rPr lang="fr-FR">
                <a:solidFill>
                  <a:schemeClr val="bg1"/>
                </a:solidFill>
              </a:rPr>
              <a:t> </a:t>
            </a: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6EBB0B3-DE03-4A03-A6DB-28645E475D24}" type="slidenum">
              <a:rPr lang="fr-FR"/>
              <a:pPr>
                <a:defRPr/>
              </a:pPr>
              <a:t>‹N°›</a:t>
            </a:fld>
            <a:r>
              <a:rPr lang="fr-FR">
                <a:solidFill>
                  <a:schemeClr val="bg1"/>
                </a:solidFill>
              </a:rPr>
              <a:t> </a:t>
            </a: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2E0DDD84-1845-4CB9-B6F9-FBC91DA78326}" type="slidenum">
              <a:rPr lang="fr-FR"/>
              <a:pPr>
                <a:defRPr/>
              </a:pPr>
              <a:t>‹N°›</a:t>
            </a:fld>
            <a:r>
              <a:rPr lang="fr-FR">
                <a:solidFill>
                  <a:srgbClr val="FFFFFF"/>
                </a:solidFill>
              </a:rPr>
              <a:t> </a:t>
            </a:r>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0C9693FA-005B-4C81-B19B-19EE1800C424}" type="slidenum">
              <a:rPr lang="fr-FR"/>
              <a:pPr>
                <a:defRPr/>
              </a:pPr>
              <a:t>‹N°›</a:t>
            </a:fld>
            <a:r>
              <a:rPr lang="fr-FR">
                <a:solidFill>
                  <a:srgbClr val="FFFFFF"/>
                </a:solidFill>
              </a:rPr>
              <a: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4EE0403E-C005-402D-B5BB-606FB4266644}" type="slidenum">
              <a:rPr lang="fr-FR"/>
              <a:pPr>
                <a:defRPr/>
              </a:pPr>
              <a:t>‹N°›</a:t>
            </a:fld>
            <a:r>
              <a:rPr lang="fr-FR">
                <a:solidFill>
                  <a:schemeClr val="bg1"/>
                </a:solidFill>
              </a:rPr>
              <a:t> </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B990B7A6-10E4-46F2-AB85-97D85275BBAB}" type="slidenum">
              <a:rPr lang="fr-FR"/>
              <a:pPr>
                <a:defRPr/>
              </a:pPr>
              <a:t>‹N°›</a:t>
            </a:fld>
            <a:r>
              <a:rPr lang="fr-FR">
                <a:solidFill>
                  <a:srgbClr val="FFFFFF"/>
                </a:solidFill>
              </a:rPr>
              <a:t> </a:t>
            </a: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A0221DF8-3B1D-4B19-8FC7-63710C7B68BB}" type="slidenum">
              <a:rPr lang="fr-FR"/>
              <a:pPr>
                <a:defRPr/>
              </a:pPr>
              <a:t>‹N°›</a:t>
            </a:fld>
            <a:r>
              <a:rPr lang="fr-FR">
                <a:solidFill>
                  <a:srgbClr val="FFFFFF"/>
                </a:solidFill>
              </a:rPr>
              <a:t> </a:t>
            </a: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783F1045-4002-43CE-8BA2-39DAFCA2B5B5}" type="slidenum">
              <a:rPr lang="fr-FR"/>
              <a:pPr>
                <a:defRPr/>
              </a:pPr>
              <a:t>‹N°›</a:t>
            </a:fld>
            <a:r>
              <a:rPr lang="fr-FR">
                <a:solidFill>
                  <a:srgbClr val="FFFFFF"/>
                </a:solidFill>
              </a:rPr>
              <a:t> </a:t>
            </a: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908655C6-E136-4174-984C-0CD1AF1F852B}" type="slidenum">
              <a:rPr lang="fr-FR"/>
              <a:pPr>
                <a:defRPr/>
              </a:pPr>
              <a:t>‹N°›</a:t>
            </a:fld>
            <a:r>
              <a:rPr lang="fr-FR">
                <a:solidFill>
                  <a:srgbClr val="FFFFFF"/>
                </a:solidFill>
              </a:rPr>
              <a:t> </a:t>
            </a: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864112AC-104D-4AA4-8450-F132DCE2AC96}" type="slidenum">
              <a:rPr lang="fr-FR"/>
              <a:pPr>
                <a:defRPr/>
              </a:pPr>
              <a:t>‹N°›</a:t>
            </a:fld>
            <a:r>
              <a:rPr lang="fr-FR">
                <a:solidFill>
                  <a:srgbClr val="FFFFFF"/>
                </a:solidFill>
              </a:rPr>
              <a:t> </a:t>
            </a: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DB1B4F95-899C-4D75-9FEA-D92CD864FFCC}" type="slidenum">
              <a:rPr lang="fr-FR"/>
              <a:pPr>
                <a:defRPr/>
              </a:pPr>
              <a:t>‹N°›</a:t>
            </a:fld>
            <a:r>
              <a:rPr lang="fr-FR">
                <a:solidFill>
                  <a:srgbClr val="FFFFFF"/>
                </a:solidFill>
              </a:rPr>
              <a:t> </a:t>
            </a: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E8AF1726-F65F-4904-A4E6-50D672D6AA8B}" type="slidenum">
              <a:rPr lang="fr-FR"/>
              <a:pPr>
                <a:defRPr/>
              </a:pPr>
              <a:t>‹N°›</a:t>
            </a:fld>
            <a:r>
              <a:rPr lang="fr-FR">
                <a:solidFill>
                  <a:srgbClr val="FFFFFF"/>
                </a:solidFill>
              </a:rPr>
              <a:t> </a:t>
            </a: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D9AC3AF-E9C7-470B-8601-1A49C88AE27E}" type="slidenum">
              <a:rPr lang="fr-FR"/>
              <a:pPr>
                <a:defRPr/>
              </a:pPr>
              <a:t>‹N°›</a:t>
            </a:fld>
            <a:r>
              <a:rPr lang="fr-FR">
                <a:solidFill>
                  <a:srgbClr val="FFFFFF"/>
                </a:solidFill>
              </a:rPr>
              <a:t> </a:t>
            </a: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A67318FF-FA3B-4076-A53F-51E51D3ACAA9}" type="slidenum">
              <a:rPr lang="fr-FR"/>
              <a:pPr>
                <a:defRPr/>
              </a:pPr>
              <a:t>‹N°›</a:t>
            </a:fld>
            <a:r>
              <a:rPr lang="fr-FR">
                <a:solidFill>
                  <a:srgbClr val="FFFFFF"/>
                </a:solidFill>
              </a:rPr>
              <a:t> </a:t>
            </a: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57688CD4-B01C-4647-9B05-ACABFD6D18D6}" type="slidenum">
              <a:rPr lang="fr-FR"/>
              <a:pPr>
                <a:defRPr/>
              </a:pPr>
              <a:t>‹N°›</a:t>
            </a:fld>
            <a:r>
              <a:rPr lang="fr-FR">
                <a:solidFill>
                  <a:schemeClr val="tx1"/>
                </a:solidFill>
              </a:rPr>
              <a:t>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E4A81726-C0E0-4449-8952-977613A50346}" type="slidenum">
              <a:rPr lang="fr-FR"/>
              <a:pPr>
                <a:defRPr/>
              </a:pPr>
              <a:t>‹N°›</a:t>
            </a:fld>
            <a:r>
              <a:rPr lang="fr-FR">
                <a:solidFill>
                  <a:schemeClr val="bg1"/>
                </a:solidFill>
              </a:rPr>
              <a:t> </a:t>
            </a: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9937628A-7063-4181-9A11-E4EE24BC80AA}" type="slidenum">
              <a:rPr lang="fr-FR"/>
              <a:pPr>
                <a:defRPr/>
              </a:pPr>
              <a:t>‹N°›</a:t>
            </a:fld>
            <a:r>
              <a:rPr lang="fr-FR">
                <a:solidFill>
                  <a:schemeClr val="tx1"/>
                </a:solidFill>
              </a:rPr>
              <a:t> </a:t>
            </a: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CA49FA1-79E0-40F4-910F-A6D0B7BE0D40}" type="slidenum">
              <a:rPr lang="fr-FR"/>
              <a:pPr>
                <a:defRPr/>
              </a:pPr>
              <a:t>‹N°›</a:t>
            </a:fld>
            <a:r>
              <a:rPr lang="fr-FR">
                <a:solidFill>
                  <a:schemeClr val="tx1"/>
                </a:solidFill>
              </a:rPr>
              <a:t> </a:t>
            </a: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5F46B390-8C0F-4A15-A267-E97B4F32AE6F}" type="slidenum">
              <a:rPr lang="fr-FR"/>
              <a:pPr>
                <a:defRPr/>
              </a:pPr>
              <a:t>‹N°›</a:t>
            </a:fld>
            <a:r>
              <a:rPr lang="fr-FR">
                <a:solidFill>
                  <a:schemeClr val="tx1"/>
                </a:solidFill>
              </a:rPr>
              <a:t> </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DEF0C47B-37EC-48F2-AC4B-CFFB94FB1BAA}" type="slidenum">
              <a:rPr lang="fr-FR"/>
              <a:pPr>
                <a:defRPr/>
              </a:pPr>
              <a:t>‹N°›</a:t>
            </a:fld>
            <a:r>
              <a:rPr lang="fr-FR">
                <a:solidFill>
                  <a:schemeClr val="tx1"/>
                </a:solidFill>
              </a:rPr>
              <a:t> </a:t>
            </a: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4FAF2498-CA52-41B6-8191-8953E846D15A}" type="slidenum">
              <a:rPr lang="fr-FR"/>
              <a:pPr>
                <a:defRPr/>
              </a:pPr>
              <a:t>‹N°›</a:t>
            </a:fld>
            <a:r>
              <a:rPr lang="fr-FR">
                <a:solidFill>
                  <a:schemeClr val="tx1"/>
                </a:solidFill>
              </a:rPr>
              <a:t> </a:t>
            </a: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C0CC2B4F-494F-4D82-8EF6-C2D9488AA70B}" type="slidenum">
              <a:rPr lang="fr-FR"/>
              <a:pPr>
                <a:defRPr/>
              </a:pPr>
              <a:t>‹N°›</a:t>
            </a:fld>
            <a:r>
              <a:rPr lang="fr-FR">
                <a:solidFill>
                  <a:schemeClr val="tx1"/>
                </a:solidFill>
              </a:rPr>
              <a:t> </a:t>
            </a: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7B689D4E-6F9F-4C63-8B2B-7473657EE353}" type="slidenum">
              <a:rPr lang="fr-FR"/>
              <a:pPr>
                <a:defRPr/>
              </a:pPr>
              <a:t>‹N°›</a:t>
            </a:fld>
            <a:r>
              <a:rPr lang="fr-FR">
                <a:solidFill>
                  <a:schemeClr val="tx1"/>
                </a:solidFill>
              </a:rPr>
              <a:t> </a:t>
            </a: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35C3D5B-8FA1-4223-A866-D5DA1698AB56}" type="slidenum">
              <a:rPr lang="fr-FR"/>
              <a:pPr>
                <a:defRPr/>
              </a:pPr>
              <a:t>‹N°›</a:t>
            </a:fld>
            <a:r>
              <a:rPr lang="fr-FR">
                <a:solidFill>
                  <a:schemeClr val="tx1"/>
                </a:solidFill>
              </a:rPr>
              <a:t> </a:t>
            </a: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220A4836-2CF0-47DF-86CC-CB69B1AD79E5}" type="slidenum">
              <a:rPr lang="fr-FR"/>
              <a:pPr>
                <a:defRPr/>
              </a:pPr>
              <a:t>‹N°›</a:t>
            </a:fld>
            <a:r>
              <a:rPr lang="fr-FR">
                <a:solidFill>
                  <a:schemeClr val="tx1"/>
                </a:solidFill>
              </a:rPr>
              <a:t> </a:t>
            </a: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8F7D57DA-ED69-49AF-B32D-DBF970F559A7}" type="slidenum">
              <a:rPr lang="fr-FR"/>
              <a:pPr>
                <a:defRPr/>
              </a:pPr>
              <a:t>‹N°›</a:t>
            </a:fld>
            <a:r>
              <a:rPr lang="fr-FR">
                <a:solidFill>
                  <a:schemeClr val="tx1"/>
                </a:solidFill>
              </a:rPr>
              <a:t>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B7DB50FF-99C3-4ABE-97C2-9DE8DD17579F}" type="slidenum">
              <a:rPr lang="fr-FR"/>
              <a:pPr>
                <a:defRPr/>
              </a:pPr>
              <a:t>‹N°›</a:t>
            </a:fld>
            <a:r>
              <a:rPr lang="fr-FR">
                <a:solidFill>
                  <a:schemeClr val="bg1"/>
                </a:solidFill>
              </a:rPr>
              <a:t> </a:t>
            </a: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0B5E4A2B-DC65-435C-81FC-46AC7AE15F0B}" type="slidenum">
              <a:rPr lang="fr-FR"/>
              <a:pPr>
                <a:defRPr/>
              </a:pPr>
              <a:t>‹N°›</a:t>
            </a:fld>
            <a:r>
              <a:rPr lang="fr-FR">
                <a:solidFill>
                  <a:schemeClr val="tx1"/>
                </a:solidFill>
              </a:rPr>
              <a:t> </a:t>
            </a: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C4636B6-141E-4FA8-8722-463DC1FB5A6F}" type="slidenum">
              <a:rPr lang="fr-FR"/>
              <a:pPr>
                <a:defRPr/>
              </a:pPr>
              <a:t>‹N°›</a:t>
            </a:fld>
            <a:r>
              <a:rPr lang="fr-FR">
                <a:solidFill>
                  <a:schemeClr val="tx1"/>
                </a:solidFill>
              </a:rPr>
              <a:t> </a:t>
            </a: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BFCA825-C8BC-443E-A3EE-7A600CFC8990}" type="slidenum">
              <a:rPr lang="fr-FR"/>
              <a:pPr>
                <a:defRPr/>
              </a:pPr>
              <a:t>‹N°›</a:t>
            </a:fld>
            <a:r>
              <a:rPr lang="fr-FR">
                <a:solidFill>
                  <a:schemeClr val="tx1"/>
                </a:solidFill>
              </a:rPr>
              <a:t> </a:t>
            </a: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B33B208C-9F38-423D-BE2E-3FC2352399F5}" type="slidenum">
              <a:rPr lang="fr-FR"/>
              <a:pPr>
                <a:defRPr/>
              </a:pPr>
              <a:t>‹N°›</a:t>
            </a:fld>
            <a:r>
              <a:rPr lang="fr-FR">
                <a:solidFill>
                  <a:schemeClr val="tx1"/>
                </a:solidFill>
              </a:rPr>
              <a:t> </a:t>
            </a: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3F41D0A5-737C-4A8D-9A74-E8D2226AABA6}" type="slidenum">
              <a:rPr lang="fr-FR"/>
              <a:pPr>
                <a:defRPr/>
              </a:pPr>
              <a:t>‹N°›</a:t>
            </a:fld>
            <a:r>
              <a:rPr lang="fr-FR">
                <a:solidFill>
                  <a:schemeClr val="tx1"/>
                </a:solidFill>
              </a:rPr>
              <a:t> </a:t>
            </a: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D7CAF449-9C21-49A4-B162-A0A56FDB25CF}" type="slidenum">
              <a:rPr lang="fr-FR"/>
              <a:pPr>
                <a:defRPr/>
              </a:pPr>
              <a:t>‹N°›</a:t>
            </a:fld>
            <a:r>
              <a:rPr lang="fr-FR">
                <a:solidFill>
                  <a:schemeClr val="tx1"/>
                </a:solidFill>
              </a:rPr>
              <a:t> </a:t>
            </a: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DACF38CF-9991-48AA-9C93-942388EF9043}" type="slidenum">
              <a:rPr lang="fr-FR"/>
              <a:pPr>
                <a:defRPr/>
              </a:pPr>
              <a:t>‹N°›</a:t>
            </a:fld>
            <a:r>
              <a:rPr lang="fr-FR">
                <a:solidFill>
                  <a:schemeClr val="tx1"/>
                </a:solidFill>
              </a:rPr>
              <a:t> </a:t>
            </a: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B0493837-67E3-4609-A0F1-E6FF67F36E51}" type="slidenum">
              <a:rPr lang="fr-FR"/>
              <a:pPr>
                <a:defRPr/>
              </a:pPr>
              <a:t>‹N°›</a:t>
            </a:fld>
            <a:r>
              <a:rPr lang="fr-FR">
                <a:solidFill>
                  <a:schemeClr val="tx1"/>
                </a:solidFill>
              </a:rPr>
              <a:t> </a:t>
            </a: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7F40958-806D-41C2-8264-1E7BA4F5A4BA}" type="slidenum">
              <a:rPr lang="fr-FR"/>
              <a:pPr>
                <a:defRPr/>
              </a:pPr>
              <a:t>‹N°›</a:t>
            </a:fld>
            <a:r>
              <a:rPr lang="fr-FR">
                <a:solidFill>
                  <a:schemeClr val="tx1"/>
                </a:solidFill>
              </a:rPr>
              <a:t> </a:t>
            </a: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12A9BE67-432F-4A66-993C-35A2AB28E34C}" type="slidenum">
              <a:rPr lang="fr-FR"/>
              <a:pPr>
                <a:defRPr/>
              </a:pPr>
              <a:t>‹N°›</a:t>
            </a:fld>
            <a:r>
              <a:rPr lang="fr-FR">
                <a:solidFill>
                  <a:schemeClr val="tx1"/>
                </a:solidFill>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778350C1-A6E3-4C04-9D8D-920729399D51}" type="slidenum">
              <a:rPr lang="fr-FR"/>
              <a:pPr>
                <a:defRPr/>
              </a:pPr>
              <a:t>‹N°›</a:t>
            </a:fld>
            <a:r>
              <a:rPr lang="fr-FR">
                <a:solidFill>
                  <a:srgbClr val="FFFFFF"/>
                </a:solidFill>
              </a:rPr>
              <a:t> </a:t>
            </a: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2410F50-A0E8-4CC5-8286-A058E70BA5EA}" type="slidenum">
              <a:rPr lang="fr-FR"/>
              <a:pPr>
                <a:defRPr/>
              </a:pPr>
              <a:t>‹N°›</a:t>
            </a:fld>
            <a:r>
              <a:rPr lang="fr-FR">
                <a:solidFill>
                  <a:schemeClr val="tx1"/>
                </a:solidFill>
              </a:rPr>
              <a:t> </a:t>
            </a: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01FD5613-DE5B-4035-811C-21677C3014E7}" type="slidenum">
              <a:rPr lang="fr-FR"/>
              <a:pPr>
                <a:defRPr/>
              </a:pPr>
              <a:t>‹N°›</a:t>
            </a:fld>
            <a:r>
              <a:rPr lang="fr-FR">
                <a:solidFill>
                  <a:schemeClr val="tx1"/>
                </a:solidFill>
              </a:rPr>
              <a:t> </a:t>
            </a: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056E4587-F36D-4560-9CA1-876373CB74ED}" type="slidenum">
              <a:rPr lang="fr-FR"/>
              <a:pPr>
                <a:defRPr/>
              </a:pPr>
              <a:t>‹N°›</a:t>
            </a:fld>
            <a:r>
              <a:rPr lang="fr-FR">
                <a:solidFill>
                  <a:schemeClr val="tx1"/>
                </a:solidFill>
              </a:rPr>
              <a:t> </a:t>
            </a: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A6911A3-440C-4399-9EAF-A60EC50895B9}" type="slidenum">
              <a:rPr lang="fr-FR"/>
              <a:pPr>
                <a:defRPr/>
              </a:pPr>
              <a:t>‹N°›</a:t>
            </a:fld>
            <a:r>
              <a:rPr lang="fr-FR">
                <a:solidFill>
                  <a:schemeClr val="tx1"/>
                </a:solidFill>
              </a:rPr>
              <a:t> </a:t>
            </a: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112C5E42-6C8C-49BE-B831-0680E55781DC}" type="slidenum">
              <a:rPr lang="fr-FR"/>
              <a:pPr>
                <a:defRPr/>
              </a:pPr>
              <a:t>‹N°›</a:t>
            </a:fld>
            <a:r>
              <a:rPr lang="fr-FR">
                <a:solidFill>
                  <a:schemeClr val="tx1"/>
                </a:solidFill>
              </a:rPr>
              <a:t> </a:t>
            </a: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70AB992F-4E5C-4395-9023-806A2517CBB0}" type="slidenum">
              <a:rPr lang="fr-FR"/>
              <a:pPr>
                <a:defRPr/>
              </a:pPr>
              <a:t>‹N°›</a:t>
            </a:fld>
            <a:r>
              <a:rPr lang="fr-FR">
                <a:solidFill>
                  <a:schemeClr val="tx1"/>
                </a:solidFill>
              </a:rPr>
              <a:t> </a:t>
            </a: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D76606B5-C7AC-469E-9C70-A1EE852AFCD8}" type="slidenum">
              <a:rPr lang="fr-FR"/>
              <a:pPr>
                <a:defRPr/>
              </a:pPr>
              <a:t>‹N°›</a:t>
            </a:fld>
            <a:r>
              <a:rPr lang="fr-FR">
                <a:solidFill>
                  <a:schemeClr val="tx1"/>
                </a:solidFill>
              </a:rPr>
              <a:t> </a:t>
            </a: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3C84FAA0-7B1A-42AB-8ABD-BAD206A5A052}" type="slidenum">
              <a:rPr lang="fr-FR"/>
              <a:pPr>
                <a:defRPr/>
              </a:pPr>
              <a:t>‹N°›</a:t>
            </a:fld>
            <a:r>
              <a:rPr lang="fr-FR">
                <a:solidFill>
                  <a:schemeClr val="tx1"/>
                </a:solidFill>
              </a:rPr>
              <a:t> </a:t>
            </a: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6BF5086C-180F-4C5F-906C-5A6D151F74FB}" type="slidenum">
              <a:rPr lang="fr-FR"/>
              <a:pPr>
                <a:defRPr/>
              </a:pPr>
              <a:t>‹N°›</a:t>
            </a:fld>
            <a:r>
              <a:rPr lang="fr-FR">
                <a:solidFill>
                  <a:schemeClr val="tx1"/>
                </a:solidFill>
              </a:rPr>
              <a:t> </a:t>
            </a: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2CD7DBA-2367-467F-A031-390145E48BC3}" type="slidenum">
              <a:rPr lang="fr-FR"/>
              <a:pPr>
                <a:defRPr/>
              </a:pPr>
              <a:t>‹N°›</a:t>
            </a:fld>
            <a:r>
              <a:rPr lang="fr-FR">
                <a:solidFill>
                  <a:schemeClr val="tx1"/>
                </a:solidFill>
              </a:rPr>
              <a:t>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23006EC3-8519-4169-AA1D-B2414CD6D0BA}" type="slidenum">
              <a:rPr lang="fr-FR"/>
              <a:pPr>
                <a:defRPr/>
              </a:pPr>
              <a:t>‹N°›</a:t>
            </a:fld>
            <a:r>
              <a:rPr lang="fr-FR">
                <a:solidFill>
                  <a:srgbClr val="FFFFFF"/>
                </a:solidFill>
              </a:rPr>
              <a:t> </a:t>
            </a: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69CC279-80BD-4DD8-8AA6-2459BDF08899}" type="slidenum">
              <a:rPr lang="fr-FR"/>
              <a:pPr>
                <a:defRPr/>
              </a:pPr>
              <a:t>‹N°›</a:t>
            </a:fld>
            <a:r>
              <a:rPr lang="fr-FR">
                <a:solidFill>
                  <a:schemeClr val="tx1"/>
                </a:solidFill>
              </a:rPr>
              <a:t> </a:t>
            </a: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FFF139E0-CB95-4F97-B1E2-AA125C4CD805}" type="slidenum">
              <a:rPr lang="fr-FR"/>
              <a:pPr>
                <a:defRPr/>
              </a:pPr>
              <a:t>‹N°›</a:t>
            </a:fld>
            <a:r>
              <a:rPr lang="fr-FR">
                <a:solidFill>
                  <a:schemeClr val="tx1"/>
                </a:solidFill>
              </a:rPr>
              <a:t> </a:t>
            </a: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509EA1A1-3DE1-4C79-B3A7-DB7ED055B44D}" type="slidenum">
              <a:rPr lang="fr-FR"/>
              <a:pPr>
                <a:defRPr/>
              </a:pPr>
              <a:t>‹N°›</a:t>
            </a:fld>
            <a:r>
              <a:rPr lang="fr-FR"/>
              <a:t> </a:t>
            </a:r>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7B82E18F-5B4F-47A0-BE76-77B140DFFB3F}" type="slidenum">
              <a:rPr lang="fr-FR"/>
              <a:pPr>
                <a:defRPr/>
              </a:pPr>
              <a:t>‹N°›</a:t>
            </a:fld>
            <a:r>
              <a:rPr lang="fr-FR"/>
              <a:t> </a:t>
            </a:r>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5B84CD63-F3A6-4A26-914A-58604AAE82A4}" type="slidenum">
              <a:rPr lang="fr-FR"/>
              <a:pPr>
                <a:defRPr/>
              </a:pPr>
              <a:t>‹N°›</a:t>
            </a:fld>
            <a:r>
              <a:rPr lang="fr-FR"/>
              <a:t> </a:t>
            </a:r>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1F8AF4E9-680C-4855-974F-27B7D9C47CDD}" type="slidenum">
              <a:rPr lang="fr-FR"/>
              <a:pPr>
                <a:defRPr/>
              </a:pPr>
              <a:t>‹N°›</a:t>
            </a:fld>
            <a:r>
              <a:rPr lang="fr-FR"/>
              <a:t> </a:t>
            </a:r>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6763FE98-68AD-42B4-BD3C-469F2CA840B5}" type="slidenum">
              <a:rPr lang="fr-FR"/>
              <a:pPr>
                <a:defRPr/>
              </a:pPr>
              <a:t>‹N°›</a:t>
            </a:fld>
            <a:r>
              <a:rPr lang="fr-FR"/>
              <a:t> </a:t>
            </a:r>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B0BC9D0C-1865-47F6-9B23-2EA642778005}" type="slidenum">
              <a:rPr lang="fr-FR"/>
              <a:pPr>
                <a:defRPr/>
              </a:pPr>
              <a:t>‹N°›</a:t>
            </a:fld>
            <a:r>
              <a:rPr lang="fr-FR"/>
              <a:t> </a:t>
            </a:r>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9F75B9F5-B576-452E-BA3B-7E29C207B0A1}" type="slidenum">
              <a:rPr lang="fr-FR"/>
              <a:pPr>
                <a:defRPr/>
              </a:pPr>
              <a:t>‹N°›</a:t>
            </a:fld>
            <a:r>
              <a:rPr lang="fr-FR"/>
              <a:t> </a:t>
            </a: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3C4D5E64-987C-4BB3-88A1-4D7F967A2206}" type="slidenum">
              <a:rPr lang="fr-FR"/>
              <a:pPr>
                <a:defRPr/>
              </a:pPr>
              <a:t>‹N°›</a:t>
            </a:fld>
            <a:r>
              <a:rPr lang="fr-FR"/>
              <a:t> </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FC54BDDA-C306-4E44-A28C-24B26515D437}" type="slidenum">
              <a:rPr lang="fr-FR"/>
              <a:pPr>
                <a:defRPr/>
              </a:pPr>
              <a:t>‹N°›</a:t>
            </a:fld>
            <a:r>
              <a:rPr lang="fr-FR">
                <a:solidFill>
                  <a:srgbClr val="FFFFFF"/>
                </a:solidFill>
              </a:rPr>
              <a:t> </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EC4267D0-70E1-4B44-98EC-E1EC1E8D5F43}" type="slidenum">
              <a:rPr lang="fr-FR"/>
              <a:pPr>
                <a:defRPr/>
              </a:pPr>
              <a:t>‹N°›</a:t>
            </a:fld>
            <a:r>
              <a:rPr lang="fr-FR"/>
              <a:t> </a:t>
            </a:r>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512F0E3E-42DC-4424-8523-EBA6C5C79E47}" type="slidenum">
              <a:rPr lang="fr-FR"/>
              <a:pPr>
                <a:defRPr/>
              </a:pPr>
              <a:t>‹N°›</a:t>
            </a:fld>
            <a:r>
              <a:rPr lang="fr-FR"/>
              <a:t> </a:t>
            </a: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62DB5C01-B1AC-4B26-BE7D-A9E3BF9621B2}" type="slidenum">
              <a:rPr lang="fr-FR"/>
              <a:pPr>
                <a:defRPr/>
              </a:pPr>
              <a:t>‹N°›</a:t>
            </a:fld>
            <a:r>
              <a:rPr lang="fr-FR"/>
              <a:t> </a:t>
            </a:r>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F835D221-380A-4E0A-8377-F37B6C598A67}" type="slidenum">
              <a:rPr lang="fr-FR"/>
              <a:pPr>
                <a:defRPr/>
              </a:pPr>
              <a:t>‹N°›</a:t>
            </a:fld>
            <a:r>
              <a:rPr lang="fr-FR">
                <a:solidFill>
                  <a:schemeClr val="tx1"/>
                </a:solidFill>
              </a:rPr>
              <a:t> </a:t>
            </a: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3DA1E932-C973-43D2-9724-5C7CEA040962}" type="slidenum">
              <a:rPr lang="fr-FR"/>
              <a:pPr>
                <a:defRPr/>
              </a:pPr>
              <a:t>‹N°›</a:t>
            </a:fld>
            <a:r>
              <a:rPr lang="fr-FR">
                <a:solidFill>
                  <a:schemeClr val="tx1"/>
                </a:solidFill>
              </a:rPr>
              <a:t> </a:t>
            </a: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3C4D67B-40AA-4B12-94D8-BE93BD735DC7}" type="slidenum">
              <a:rPr lang="fr-FR"/>
              <a:pPr>
                <a:defRPr/>
              </a:pPr>
              <a:t>‹N°›</a:t>
            </a:fld>
            <a:r>
              <a:rPr lang="fr-FR">
                <a:solidFill>
                  <a:schemeClr val="tx1"/>
                </a:solidFill>
              </a:rPr>
              <a:t> </a:t>
            </a: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88320D6A-F191-4512-B6F2-8400C8F0B917}" type="slidenum">
              <a:rPr lang="fr-FR"/>
              <a:pPr>
                <a:defRPr/>
              </a:pPr>
              <a:t>‹N°›</a:t>
            </a:fld>
            <a:r>
              <a:rPr lang="fr-FR">
                <a:solidFill>
                  <a:schemeClr val="tx1"/>
                </a:solidFill>
              </a:rPr>
              <a:t> </a:t>
            </a:r>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666BD847-84CA-4DFF-8565-58A93D09AA4A}" type="slidenum">
              <a:rPr lang="fr-FR"/>
              <a:pPr>
                <a:defRPr/>
              </a:pPr>
              <a:t>‹N°›</a:t>
            </a:fld>
            <a:r>
              <a:rPr lang="fr-FR">
                <a:solidFill>
                  <a:schemeClr val="tx1"/>
                </a:solidFill>
              </a:rPr>
              <a:t> </a:t>
            </a: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F3C6BC57-5741-412D-B22A-0F2BF49F8AC0}" type="slidenum">
              <a:rPr lang="fr-FR"/>
              <a:pPr>
                <a:defRPr/>
              </a:pPr>
              <a:t>‹N°›</a:t>
            </a:fld>
            <a:r>
              <a:rPr lang="fr-FR">
                <a:solidFill>
                  <a:schemeClr val="tx1"/>
                </a:solidFill>
              </a:rPr>
              <a:t> </a:t>
            </a: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B2C92B0-6479-4961-B0BA-9A003AC95B1D}" type="slidenum">
              <a:rPr lang="fr-FR"/>
              <a:pPr>
                <a:defRPr/>
              </a:pPr>
              <a:t>‹N°›</a:t>
            </a:fld>
            <a:r>
              <a:rPr lang="fr-FR">
                <a:solidFill>
                  <a:schemeClr val="tx1"/>
                </a:solidFill>
              </a:rPr>
              <a:t> </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7F545023-731B-458D-894A-47DF49B33222}" type="slidenum">
              <a:rPr lang="fr-FR"/>
              <a:pPr>
                <a:defRPr/>
              </a:pPr>
              <a:t>‹N°›</a:t>
            </a:fld>
            <a:r>
              <a:rPr lang="fr-FR">
                <a:solidFill>
                  <a:srgbClr val="FFFFFF"/>
                </a:solidFill>
              </a:rPr>
              <a:t> </a:t>
            </a: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A46EA78B-FD6E-47C2-A366-4F6AAD55A126}" type="slidenum">
              <a:rPr lang="fr-FR"/>
              <a:pPr>
                <a:defRPr/>
              </a:pPr>
              <a:t>‹N°›</a:t>
            </a:fld>
            <a:r>
              <a:rPr lang="fr-FR">
                <a:solidFill>
                  <a:schemeClr val="tx1"/>
                </a:solidFill>
              </a:rPr>
              <a:t> </a:t>
            </a:r>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EC020D1-AAFA-4B6E-83DA-52769B9A978D}" type="slidenum">
              <a:rPr lang="fr-FR"/>
              <a:pPr>
                <a:defRPr/>
              </a:pPr>
              <a:t>‹N°›</a:t>
            </a:fld>
            <a:r>
              <a:rPr lang="fr-FR">
                <a:solidFill>
                  <a:schemeClr val="tx1"/>
                </a:solidFill>
              </a:rPr>
              <a:t> </a:t>
            </a:r>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BC7B8FC-1D94-4A65-B427-F3FCCC58E0D6}" type="slidenum">
              <a:rPr lang="fr-FR"/>
              <a:pPr>
                <a:defRPr/>
              </a:pPr>
              <a:t>‹N°›</a:t>
            </a:fld>
            <a:r>
              <a:rPr lang="fr-FR">
                <a:solidFill>
                  <a:schemeClr val="tx1"/>
                </a:solidFill>
              </a:rPr>
              <a:t> </a:t>
            </a:r>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A884350-2909-43F4-B265-49AA27CD6799}" type="slidenum">
              <a:rPr lang="fr-FR"/>
              <a:pPr>
                <a:defRPr/>
              </a:pPr>
              <a:t>‹N°›</a:t>
            </a:fld>
            <a:r>
              <a:rPr lang="fr-FR">
                <a:solidFill>
                  <a:schemeClr val="tx1"/>
                </a:solidFill>
              </a:rPr>
              <a:t> </a:t>
            </a:r>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A907FDA5-3274-40B0-B7D3-885181A24F71}" type="slidenum">
              <a:rPr lang="fr-FR"/>
              <a:pPr>
                <a:defRPr/>
              </a:pPr>
              <a:t>‹N°›</a:t>
            </a:fld>
            <a:r>
              <a:rPr lang="fr-FR">
                <a:solidFill>
                  <a:srgbClr val="FFFFFF"/>
                </a:solidFill>
              </a:rPr>
              <a:t> </a:t>
            </a: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2A0184D-7045-49B2-9708-813F1D57A344}" type="slidenum">
              <a:rPr lang="fr-FR"/>
              <a:pPr>
                <a:defRPr/>
              </a:pPr>
              <a:t>‹N°›</a:t>
            </a:fld>
            <a:r>
              <a:rPr lang="fr-FR">
                <a:solidFill>
                  <a:schemeClr val="bg1"/>
                </a:solidFill>
              </a:rPr>
              <a:t> </a:t>
            </a: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1170C0D3-2288-492D-B2BE-B70FC8D64744}" type="slidenum">
              <a:rPr lang="fr-FR"/>
              <a:pPr>
                <a:defRPr/>
              </a:pPr>
              <a:t>‹N°›</a:t>
            </a:fld>
            <a:r>
              <a:rPr lang="fr-FR">
                <a:solidFill>
                  <a:schemeClr val="bg1"/>
                </a:solidFill>
              </a:rPr>
              <a:t> </a:t>
            </a: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A37615A6-80F5-4198-8982-611E659D9637}" type="slidenum">
              <a:rPr lang="fr-FR"/>
              <a:pPr>
                <a:defRPr/>
              </a:pPr>
              <a:t>‹N°›</a:t>
            </a:fld>
            <a:r>
              <a:rPr lang="fr-FR">
                <a:solidFill>
                  <a:schemeClr val="bg1"/>
                </a:solidFill>
              </a:rPr>
              <a:t> </a:t>
            </a: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DE7895D9-7546-4340-AB93-F11A65318587}" type="slidenum">
              <a:rPr lang="fr-FR"/>
              <a:pPr>
                <a:defRPr/>
              </a:pPr>
              <a:t>‹N°›</a:t>
            </a:fld>
            <a:r>
              <a:rPr lang="fr-FR">
                <a:solidFill>
                  <a:schemeClr val="bg1"/>
                </a:solidFill>
              </a:rPr>
              <a:t> </a:t>
            </a: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F2925D1B-33C4-4FF8-90C3-833E87A667E4}" type="slidenum">
              <a:rPr lang="fr-FR"/>
              <a:pPr>
                <a:defRPr/>
              </a:pPr>
              <a:t>‹N°›</a:t>
            </a:fld>
            <a:r>
              <a:rPr lang="fr-FR">
                <a:solidFill>
                  <a:schemeClr val="bg1"/>
                </a:solidFill>
              </a:rPr>
              <a:t> </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E6C32FC1-2025-4E35-8EA7-F924D5BC0ADC}" type="slidenum">
              <a:rPr lang="fr-FR"/>
              <a:pPr>
                <a:defRPr/>
              </a:pPr>
              <a:t>‹N°›</a:t>
            </a:fld>
            <a:r>
              <a:rPr lang="fr-FR">
                <a:solidFill>
                  <a:srgbClr val="FFFFFF"/>
                </a:solidFill>
              </a:rPr>
              <a:t> </a:t>
            </a: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E9E7DFF1-3A4B-4688-A8E7-E711B7406DFC}" type="slidenum">
              <a:rPr lang="fr-FR"/>
              <a:pPr>
                <a:defRPr/>
              </a:pPr>
              <a:t>‹N°›</a:t>
            </a:fld>
            <a:r>
              <a:rPr lang="fr-FR">
                <a:solidFill>
                  <a:schemeClr val="bg1"/>
                </a:solidFill>
              </a:rPr>
              <a:t> </a:t>
            </a: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0D83EEF7-620D-40BE-98E6-92FFC44236B7}" type="slidenum">
              <a:rPr lang="fr-FR"/>
              <a:pPr>
                <a:defRPr/>
              </a:pPr>
              <a:t>‹N°›</a:t>
            </a:fld>
            <a:r>
              <a:rPr lang="fr-FR">
                <a:solidFill>
                  <a:schemeClr val="bg1"/>
                </a:solidFill>
              </a:rPr>
              <a:t> </a:t>
            </a: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CB4951C0-B383-4599-A08F-465C407425C7}" type="slidenum">
              <a:rPr lang="fr-FR"/>
              <a:pPr>
                <a:defRPr/>
              </a:pPr>
              <a:t>‹N°›</a:t>
            </a:fld>
            <a:r>
              <a:rPr lang="fr-FR">
                <a:solidFill>
                  <a:schemeClr val="bg1"/>
                </a:solidFill>
              </a:rPr>
              <a:t> </a:t>
            </a: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7E47D972-653F-46E0-B399-773885B0FEAB}" type="slidenum">
              <a:rPr lang="fr-FR"/>
              <a:pPr>
                <a:defRPr/>
              </a:pPr>
              <a:t>‹N°›</a:t>
            </a:fld>
            <a:r>
              <a:rPr lang="fr-FR">
                <a:solidFill>
                  <a:schemeClr val="bg1"/>
                </a:solidFill>
              </a:rPr>
              <a:t> </a:t>
            </a: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6E68868-0E76-4E71-BC68-2A780C8C1A27}" type="slidenum">
              <a:rPr lang="fr-FR"/>
              <a:pPr>
                <a:defRPr/>
              </a:pPr>
              <a:t>‹N°›</a:t>
            </a:fld>
            <a:r>
              <a:rPr lang="fr-FR">
                <a:solidFill>
                  <a:schemeClr val="bg1"/>
                </a:solidFill>
              </a:rPr>
              <a:t> </a:t>
            </a: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102A7715-7DBE-4EB9-A2CE-474CC4970947}" type="slidenum">
              <a:rPr lang="fr-FR"/>
              <a:pPr>
                <a:defRPr/>
              </a:pPr>
              <a:t>‹N°›</a:t>
            </a:fld>
            <a:r>
              <a:rPr lang="fr-FR">
                <a:solidFill>
                  <a:schemeClr val="bg1"/>
                </a:solidFill>
              </a:rPr>
              <a:t> </a:t>
            </a: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F1496C20-B5CB-4229-87A8-41314CB6FD21}" type="slidenum">
              <a:rPr lang="fr-FR"/>
              <a:pPr>
                <a:defRPr/>
              </a:pPr>
              <a:t>‹N°›</a:t>
            </a:fld>
            <a:r>
              <a:rPr lang="fr-FR">
                <a:solidFill>
                  <a:srgbClr val="FFFFFF"/>
                </a:solidFill>
              </a:rPr>
              <a:t> </a:t>
            </a: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ED013637-FC8A-43D8-A056-67E75B33AD53}" type="slidenum">
              <a:rPr lang="fr-FR"/>
              <a:pPr>
                <a:defRPr/>
              </a:pPr>
              <a:t>‹N°›</a:t>
            </a:fld>
            <a:r>
              <a:rPr lang="fr-FR">
                <a:solidFill>
                  <a:srgbClr val="FFFFFF"/>
                </a:solidFill>
              </a:rPr>
              <a:t> </a:t>
            </a: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FBD46E62-619D-44FF-99BB-18261B17EA96}" type="slidenum">
              <a:rPr lang="fr-FR"/>
              <a:pPr>
                <a:defRPr/>
              </a:pPr>
              <a:t>‹N°›</a:t>
            </a:fld>
            <a:r>
              <a:rPr lang="fr-FR">
                <a:solidFill>
                  <a:srgbClr val="FFFFFF"/>
                </a:solidFill>
              </a:rPr>
              <a:t> </a:t>
            </a: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69F9F5A5-16D4-4B0F-8B99-465182D9039A}" type="slidenum">
              <a:rPr lang="fr-FR"/>
              <a:pPr>
                <a:defRPr/>
              </a:pPr>
              <a:t>‹N°›</a:t>
            </a:fld>
            <a:r>
              <a:rPr lang="fr-FR">
                <a:solidFill>
                  <a:srgbClr val="FFFFFF"/>
                </a:solidFill>
              </a:rPr>
              <a:t> </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02767F26-2AF6-4091-A960-4CF5EF5439A3}" type="slidenum">
              <a:rPr lang="fr-FR"/>
              <a:pPr>
                <a:defRPr/>
              </a:pPr>
              <a:t>‹N°›</a:t>
            </a:fld>
            <a:r>
              <a:rPr lang="fr-FR">
                <a:solidFill>
                  <a:srgbClr val="FFFFFF"/>
                </a:solidFill>
              </a:rPr>
              <a:t> </a:t>
            </a: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D62467C7-D370-4470-AD5F-BB5670F1B051}" type="slidenum">
              <a:rPr lang="fr-FR"/>
              <a:pPr>
                <a:defRPr/>
              </a:pPr>
              <a:t>‹N°›</a:t>
            </a:fld>
            <a:r>
              <a:rPr lang="fr-FR">
                <a:solidFill>
                  <a:srgbClr val="FFFFFF"/>
                </a:solidFill>
              </a:rPr>
              <a:t> </a:t>
            </a: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153E203E-981A-4DF2-84FF-A138BFDD5DCC}" type="slidenum">
              <a:rPr lang="fr-FR"/>
              <a:pPr>
                <a:defRPr/>
              </a:pPr>
              <a:t>‹N°›</a:t>
            </a:fld>
            <a:r>
              <a:rPr lang="fr-FR">
                <a:solidFill>
                  <a:srgbClr val="FFFFFF"/>
                </a:solidFill>
              </a:rPr>
              <a:t> </a:t>
            </a: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1E75E11E-C25E-4FD5-B99A-0C3CA59DC534}" type="slidenum">
              <a:rPr lang="fr-FR"/>
              <a:pPr>
                <a:defRPr/>
              </a:pPr>
              <a:t>‹N°›</a:t>
            </a:fld>
            <a:r>
              <a:rPr lang="fr-FR">
                <a:solidFill>
                  <a:srgbClr val="FFFFFF"/>
                </a:solidFill>
              </a:rPr>
              <a:t> </a:t>
            </a:r>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0AB8F1F4-86C7-46EC-B896-70038281883F}" type="slidenum">
              <a:rPr lang="fr-FR"/>
              <a:pPr>
                <a:defRPr/>
              </a:pPr>
              <a:t>‹N°›</a:t>
            </a:fld>
            <a:r>
              <a:rPr lang="fr-FR">
                <a:solidFill>
                  <a:srgbClr val="FFFFFF"/>
                </a:solidFill>
              </a:rPr>
              <a:t> </a:t>
            </a:r>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DF2E8D96-B27A-420C-A577-A76BB574C250}" type="slidenum">
              <a:rPr lang="fr-FR"/>
              <a:pPr>
                <a:defRPr/>
              </a:pPr>
              <a:t>‹N°›</a:t>
            </a:fld>
            <a:r>
              <a:rPr lang="fr-FR">
                <a:solidFill>
                  <a:srgbClr val="FFFFFF"/>
                </a:solidFill>
              </a:rPr>
              <a:t> </a:t>
            </a: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90E5D72-BFAD-4AE3-9F18-31C61DED4A69}" type="slidenum">
              <a:rPr lang="fr-FR"/>
              <a:pPr>
                <a:defRPr/>
              </a:pPr>
              <a:t>‹N°›</a:t>
            </a:fld>
            <a:r>
              <a:rPr lang="fr-FR">
                <a:solidFill>
                  <a:srgbClr val="FFFFFF"/>
                </a:solidFill>
              </a:rPr>
              <a:t> </a:t>
            </a: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33D1D3B5-50A7-49C1-ABAA-B23C88BC747C}" type="slidenum">
              <a:rPr lang="fr-FR"/>
              <a:pPr>
                <a:defRPr/>
              </a:pPr>
              <a:t>‹N°›</a:t>
            </a:fld>
            <a:r>
              <a:rPr lang="fr-FR">
                <a:solidFill>
                  <a:srgbClr val="FFFFFF"/>
                </a:solidFill>
              </a:rPr>
              <a:t> </a:t>
            </a: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3B6E2F63-2E2A-4E14-9A0D-1F7B2577D865}" type="slidenum">
              <a:rPr lang="fr-FR"/>
              <a:pPr>
                <a:defRPr/>
              </a:pPr>
              <a:t>‹N°›</a:t>
            </a:fld>
            <a:r>
              <a:rPr lang="fr-FR">
                <a:solidFill>
                  <a:schemeClr val="tx1"/>
                </a:solidFill>
              </a:rPr>
              <a:t> </a:t>
            </a: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1CCA3D2-F4A4-4B33-A46C-2A311A1EAD0D}" type="slidenum">
              <a:rPr lang="fr-FR"/>
              <a:pPr>
                <a:defRPr/>
              </a:pPr>
              <a:t>‹N°›</a:t>
            </a:fld>
            <a:r>
              <a:rPr lang="fr-FR">
                <a:solidFill>
                  <a:schemeClr val="tx1"/>
                </a:solidFill>
              </a:rPr>
              <a:t> </a:t>
            </a: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19C1349-FE64-443F-A47E-E41301E5C5D8}" type="slidenum">
              <a:rPr lang="fr-FR"/>
              <a:pPr>
                <a:defRPr/>
              </a:pPr>
              <a:t>‹N°›</a:t>
            </a:fld>
            <a:r>
              <a:rPr lang="fr-FR">
                <a:solidFill>
                  <a:schemeClr val="tx1"/>
                </a:solidFill>
              </a:rPr>
              <a:t> </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5E33B8EC-5F82-47E5-8F58-76E5999851F1}" type="slidenum">
              <a:rPr lang="fr-FR"/>
              <a:pPr>
                <a:defRPr/>
              </a:pPr>
              <a:t>‹N°›</a:t>
            </a:fld>
            <a:r>
              <a:rPr lang="fr-FR">
                <a:solidFill>
                  <a:srgbClr val="FFFFFF"/>
                </a:solidFill>
              </a:rPr>
              <a:t> </a:t>
            </a: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60F09750-7D91-4B7A-BB9D-682E28C3B775}" type="slidenum">
              <a:rPr lang="fr-FR"/>
              <a:pPr>
                <a:defRPr/>
              </a:pPr>
              <a:t>‹N°›</a:t>
            </a:fld>
            <a:r>
              <a:rPr lang="fr-FR">
                <a:solidFill>
                  <a:schemeClr val="tx1"/>
                </a:solidFill>
              </a:rPr>
              <a:t> </a:t>
            </a: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6F52238E-61D2-4266-B2A1-1BF70120A78D}" type="slidenum">
              <a:rPr lang="fr-FR"/>
              <a:pPr>
                <a:defRPr/>
              </a:pPr>
              <a:t>‹N°›</a:t>
            </a:fld>
            <a:r>
              <a:rPr lang="fr-FR">
                <a:solidFill>
                  <a:schemeClr val="tx1"/>
                </a:solidFill>
              </a:rPr>
              <a:t> </a:t>
            </a:r>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D55F01D1-16CA-4C91-AABB-598023E3D8BA}" type="slidenum">
              <a:rPr lang="fr-FR"/>
              <a:pPr>
                <a:defRPr/>
              </a:pPr>
              <a:t>‹N°›</a:t>
            </a:fld>
            <a:r>
              <a:rPr lang="fr-FR">
                <a:solidFill>
                  <a:schemeClr val="tx1"/>
                </a:solidFill>
              </a:rPr>
              <a:t> </a:t>
            </a:r>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8587B710-D86A-40D7-9B68-3EB81F4B868A}" type="slidenum">
              <a:rPr lang="fr-FR"/>
              <a:pPr>
                <a:defRPr/>
              </a:pPr>
              <a:t>‹N°›</a:t>
            </a:fld>
            <a:r>
              <a:rPr lang="fr-FR">
                <a:solidFill>
                  <a:schemeClr val="tx1"/>
                </a:solidFill>
              </a:rPr>
              <a:t> </a:t>
            </a: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14CE3A2-292B-4A53-82BF-D87312D3719E}" type="slidenum">
              <a:rPr lang="fr-FR"/>
              <a:pPr>
                <a:defRPr/>
              </a:pPr>
              <a:t>‹N°›</a:t>
            </a:fld>
            <a:r>
              <a:rPr lang="fr-FR">
                <a:solidFill>
                  <a:schemeClr val="tx1"/>
                </a:solidFill>
              </a:rPr>
              <a:t> </a:t>
            </a:r>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46C4F3BB-9BFE-4A05-92B4-463D6C457085}" type="slidenum">
              <a:rPr lang="fr-FR"/>
              <a:pPr>
                <a:defRPr/>
              </a:pPr>
              <a:t>‹N°›</a:t>
            </a:fld>
            <a:r>
              <a:rPr lang="fr-FR">
                <a:solidFill>
                  <a:schemeClr val="tx1"/>
                </a:solidFill>
              </a:rPr>
              <a:t> </a:t>
            </a: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E5A49D5-E40E-471C-B0F6-69D3436DE97B}" type="slidenum">
              <a:rPr lang="fr-FR"/>
              <a:pPr>
                <a:defRPr/>
              </a:pPr>
              <a:t>‹N°›</a:t>
            </a:fld>
            <a:r>
              <a:rPr lang="fr-FR">
                <a:solidFill>
                  <a:schemeClr val="tx1"/>
                </a:solidFill>
              </a:rPr>
              <a:t> </a:t>
            </a: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5C7BDAA1-FC90-4FD7-B14B-A338AF1924F6}" type="slidenum">
              <a:rPr lang="fr-FR"/>
              <a:pPr>
                <a:defRPr/>
              </a:pPr>
              <a:t>‹N°›</a:t>
            </a:fld>
            <a:r>
              <a:rPr lang="fr-FR">
                <a:solidFill>
                  <a:schemeClr val="tx1"/>
                </a:solidFill>
              </a:rPr>
              <a:t> </a:t>
            </a:r>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88DF730B-C1EB-4FB9-8F0E-A7D32695EC56}" type="slidenum">
              <a:rPr lang="fr-FR"/>
              <a:pPr>
                <a:defRPr/>
              </a:pPr>
              <a:t>‹N°›</a:t>
            </a:fld>
            <a:r>
              <a:rPr lang="fr-FR">
                <a:solidFill>
                  <a:schemeClr val="tx1"/>
                </a:solidFill>
              </a:rPr>
              <a:t> </a:t>
            </a:r>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2BDE47D7-1B74-497E-8218-651224AD28A3}" type="slidenum">
              <a:rPr lang="fr-FR"/>
              <a:pPr>
                <a:defRPr/>
              </a:pPr>
              <a:t>‹N°›</a:t>
            </a:fld>
            <a:r>
              <a:rPr lang="fr-FR">
                <a:solidFill>
                  <a:schemeClr val="tx1"/>
                </a:solidFill>
              </a:rPr>
              <a:t>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2F051D6E-F567-47DA-A5DA-DF56D7D22690}" type="slidenum">
              <a:rPr lang="fr-FR"/>
              <a:pPr>
                <a:defRPr/>
              </a:pPr>
              <a:t>‹N°›</a:t>
            </a:fld>
            <a:r>
              <a:rPr lang="fr-FR">
                <a:solidFill>
                  <a:srgbClr val="FFFFFF"/>
                </a:solidFill>
              </a:rPr>
              <a:t> </a:t>
            </a: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41C980E-C525-4652-958D-B305E220AC70}" type="slidenum">
              <a:rPr lang="fr-FR"/>
              <a:pPr>
                <a:defRPr/>
              </a:pPr>
              <a:t>‹N°›</a:t>
            </a:fld>
            <a:r>
              <a:rPr lang="fr-FR">
                <a:solidFill>
                  <a:schemeClr val="tx1"/>
                </a:solidFill>
              </a:rPr>
              <a:t> </a:t>
            </a:r>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2E097B41-4FDC-44CF-8F4B-FC57771F7682}" type="slidenum">
              <a:rPr lang="fr-FR"/>
              <a:pPr>
                <a:defRPr/>
              </a:pPr>
              <a:t>‹N°›</a:t>
            </a:fld>
            <a:r>
              <a:rPr lang="fr-FR">
                <a:solidFill>
                  <a:schemeClr val="tx1"/>
                </a:solidFill>
              </a:rPr>
              <a:t> </a:t>
            </a: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79829C87-C6F0-4A98-A5A2-72724C4C1090}" type="slidenum">
              <a:rPr lang="fr-FR"/>
              <a:pPr>
                <a:defRPr/>
              </a:pPr>
              <a:t>‹N°›</a:t>
            </a:fld>
            <a:r>
              <a:rPr lang="fr-FR">
                <a:solidFill>
                  <a:schemeClr val="tx1"/>
                </a:solidFill>
              </a:rPr>
              <a:t> </a:t>
            </a:r>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5AC69F60-27EA-4E07-890C-32E6E7B0FDF3}" type="slidenum">
              <a:rPr lang="fr-FR"/>
              <a:pPr>
                <a:defRPr/>
              </a:pPr>
              <a:t>‹N°›</a:t>
            </a:fld>
            <a:r>
              <a:rPr lang="fr-FR">
                <a:solidFill>
                  <a:schemeClr val="tx1"/>
                </a:solidFill>
              </a:rPr>
              <a:t> </a:t>
            </a:r>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8B45B092-0EE9-4D04-A0BD-4D074AD4AAC8}" type="slidenum">
              <a:rPr lang="fr-FR"/>
              <a:pPr>
                <a:defRPr/>
              </a:pPr>
              <a:t>‹N°›</a:t>
            </a:fld>
            <a:r>
              <a:rPr lang="fr-FR">
                <a:solidFill>
                  <a:schemeClr val="tx1"/>
                </a:solidFill>
              </a:rPr>
              <a:t> </a:t>
            </a:r>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B36E0BE-1245-4560-A2E0-B484B0ED6E08}" type="slidenum">
              <a:rPr lang="fr-FR"/>
              <a:pPr>
                <a:defRPr/>
              </a:pPr>
              <a:t>‹N°›</a:t>
            </a:fld>
            <a:r>
              <a:rPr lang="fr-FR">
                <a:solidFill>
                  <a:schemeClr val="tx1"/>
                </a:solidFill>
              </a:rPr>
              <a:t> </a:t>
            </a: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BD58D0E8-CFCB-457B-B861-07F282B3AC9C}" type="slidenum">
              <a:rPr lang="fr-FR"/>
              <a:pPr>
                <a:defRPr/>
              </a:pPr>
              <a:t>‹N°›</a:t>
            </a:fld>
            <a:r>
              <a:rPr lang="fr-FR">
                <a:solidFill>
                  <a:schemeClr val="tx1"/>
                </a:solidFill>
              </a:rPr>
              <a:t> </a:t>
            </a: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0E793246-ADBA-4576-9F5A-5C405A54F8AB}" type="slidenum">
              <a:rPr lang="fr-FR"/>
              <a:pPr>
                <a:defRPr/>
              </a:pPr>
              <a:t>‹N°›</a:t>
            </a:fld>
            <a:r>
              <a:rPr lang="fr-FR">
                <a:solidFill>
                  <a:schemeClr val="tx1"/>
                </a:solidFill>
              </a:rPr>
              <a:t> </a:t>
            </a:r>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2468366C-5A45-4DB6-8B12-BE6AEBA3BE2C}" type="slidenum">
              <a:rPr lang="fr-FR"/>
              <a:pPr>
                <a:defRPr/>
              </a:pPr>
              <a:t>‹N°›</a:t>
            </a:fld>
            <a:r>
              <a:rPr lang="fr-FR">
                <a:solidFill>
                  <a:schemeClr val="tx1"/>
                </a:solidFill>
              </a:rPr>
              <a:t> </a:t>
            </a:r>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32470750-7AA9-446F-A15C-C8FDC213D775}" type="slidenum">
              <a:rPr lang="fr-FR"/>
              <a:pPr>
                <a:defRPr/>
              </a:pPr>
              <a:t>‹N°›</a:t>
            </a:fld>
            <a:r>
              <a:rPr lang="fr-FR">
                <a:solidFill>
                  <a:schemeClr val="tx1"/>
                </a:solidFill>
              </a:rPr>
              <a:t> </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C63B0923-3902-48EE-AEEC-617C83ED7A7F}" type="slidenum">
              <a:rPr lang="fr-FR"/>
              <a:pPr>
                <a:defRPr/>
              </a:pPr>
              <a:t>‹N°›</a:t>
            </a:fld>
            <a:r>
              <a:rPr lang="fr-FR">
                <a:solidFill>
                  <a:srgbClr val="FFFFFF"/>
                </a:solidFill>
              </a:rPr>
              <a:t> </a:t>
            </a: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6FA83711-355B-43C3-8D59-A86405F7EAF6}" type="slidenum">
              <a:rPr lang="fr-FR"/>
              <a:pPr>
                <a:defRPr/>
              </a:pPr>
              <a:t>‹N°›</a:t>
            </a:fld>
            <a:r>
              <a:rPr lang="fr-FR">
                <a:solidFill>
                  <a:schemeClr val="tx1"/>
                </a:solidFill>
              </a:rPr>
              <a:t> </a:t>
            </a:r>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D8EB8DB-4626-4A24-83AF-04260281396B}" type="slidenum">
              <a:rPr lang="fr-FR"/>
              <a:pPr>
                <a:defRPr/>
              </a:pPr>
              <a:t>‹N°›</a:t>
            </a:fld>
            <a:r>
              <a:rPr lang="fr-FR">
                <a:solidFill>
                  <a:schemeClr val="tx1"/>
                </a:solidFill>
              </a:rPr>
              <a:t> </a:t>
            </a:r>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31CB2C0E-C55F-4B89-8361-42283CDC2DD7}" type="slidenum">
              <a:rPr lang="fr-FR"/>
              <a:pPr>
                <a:defRPr/>
              </a:pPr>
              <a:t>‹N°›</a:t>
            </a:fld>
            <a:r>
              <a:rPr lang="fr-FR">
                <a:solidFill>
                  <a:schemeClr val="tx1"/>
                </a:solidFill>
              </a:rPr>
              <a:t> </a:t>
            </a:r>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ED9FE8CB-9DEB-4FF6-BC6B-414E5418EB36}" type="slidenum">
              <a:rPr lang="fr-FR"/>
              <a:pPr>
                <a:defRPr/>
              </a:pPr>
              <a:t>‹N°›</a:t>
            </a:fld>
            <a:r>
              <a:rPr lang="fr-FR">
                <a:solidFill>
                  <a:schemeClr val="tx1"/>
                </a:solidFill>
              </a:rPr>
              <a:t> </a:t>
            </a:r>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626BA15A-877F-4F52-9F2E-5E7B416BD9D9}" type="slidenum">
              <a:rPr lang="fr-FR"/>
              <a:pPr>
                <a:defRPr/>
              </a:pPr>
              <a:t>‹N°›</a:t>
            </a:fld>
            <a:r>
              <a:rPr lang="fr-FR">
                <a:solidFill>
                  <a:schemeClr val="tx1"/>
                </a:solidFill>
              </a:rPr>
              <a:t> </a:t>
            </a:r>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078B06CA-561D-4B70-9E33-E7590B1E4DD6}" type="slidenum">
              <a:rPr lang="fr-FR"/>
              <a:pPr>
                <a:defRPr/>
              </a:pPr>
              <a:t>‹N°›</a:t>
            </a:fld>
            <a:r>
              <a:rPr lang="fr-FR">
                <a:solidFill>
                  <a:schemeClr val="tx1"/>
                </a:solidFill>
              </a:rPr>
              <a:t> </a:t>
            </a:r>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E9F009D8-6AA4-49FB-AD33-AAB6EFEFCC47}" type="slidenum">
              <a:rPr lang="fr-FR"/>
              <a:pPr>
                <a:defRPr/>
              </a:pPr>
              <a:t>‹N°›</a:t>
            </a:fld>
            <a:r>
              <a:rPr lang="fr-FR">
                <a:solidFill>
                  <a:schemeClr val="tx1"/>
                </a:solidFill>
              </a:rPr>
              <a:t> </a:t>
            </a:r>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9F9FE76C-7315-4D6F-9A3D-82D0BA576F3A}" type="slidenum">
              <a:rPr lang="fr-FR"/>
              <a:pPr>
                <a:defRPr/>
              </a:pPr>
              <a:t>‹N°›</a:t>
            </a:fld>
            <a:r>
              <a:rPr lang="fr-FR">
                <a:solidFill>
                  <a:schemeClr val="tx1"/>
                </a:solidFill>
              </a:rPr>
              <a:t> </a:t>
            </a:r>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C48A0FE-B807-4DDB-ACA9-D3B1F944D3C6}" type="slidenum">
              <a:rPr lang="fr-FR"/>
              <a:pPr>
                <a:defRPr/>
              </a:pPr>
              <a:t>‹N°›</a:t>
            </a:fld>
            <a:r>
              <a:rPr lang="fr-FR">
                <a:solidFill>
                  <a:schemeClr val="tx1"/>
                </a:solidFill>
              </a:rPr>
              <a:t> </a:t>
            </a:r>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2793A359-AC58-43D8-8513-8B058E3417EC}" type="slidenum">
              <a:rPr lang="fr-FR"/>
              <a:pPr>
                <a:defRPr/>
              </a:pPr>
              <a:t>‹N°›</a:t>
            </a:fld>
            <a:r>
              <a:rPr lang="fr-FR">
                <a:solidFill>
                  <a:schemeClr val="tx1"/>
                </a:solidFill>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D1240034-A840-4BB5-AE4E-C70C5B69AC21}" type="slidenum">
              <a:rPr lang="fr-FR"/>
              <a:pPr>
                <a:defRPr/>
              </a:pPr>
              <a:t>‹N°›</a:t>
            </a:fld>
            <a:r>
              <a:rPr lang="fr-FR">
                <a:solidFill>
                  <a:srgbClr val="FFFFFF"/>
                </a:solidFill>
              </a:rPr>
              <a:t> </a:t>
            </a: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E81F373F-FF79-4B0E-80EB-85BA5C07046E}" type="slidenum">
              <a:rPr lang="fr-FR"/>
              <a:pPr>
                <a:defRPr/>
              </a:pPr>
              <a:t>‹N°›</a:t>
            </a:fld>
            <a:r>
              <a:rPr lang="fr-FR"/>
              <a:t> </a:t>
            </a:r>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8F126229-AA60-4B37-B39F-85F04778B644}" type="slidenum">
              <a:rPr lang="fr-FR"/>
              <a:pPr>
                <a:defRPr/>
              </a:pPr>
              <a:t>‹N°›</a:t>
            </a:fld>
            <a:r>
              <a:rPr lang="fr-FR"/>
              <a:t> </a:t>
            </a:r>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3C3C9D53-1C68-4E66-AC3E-06787ECEC6ED}" type="slidenum">
              <a:rPr lang="fr-FR"/>
              <a:pPr>
                <a:defRPr/>
              </a:pPr>
              <a:t>‹N°›</a:t>
            </a:fld>
            <a:r>
              <a:rPr lang="fr-FR"/>
              <a:t> </a:t>
            </a:r>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CBB12C79-AB8D-4662-B8DF-AE1B57F41D6A}" type="slidenum">
              <a:rPr lang="fr-FR"/>
              <a:pPr>
                <a:defRPr/>
              </a:pPr>
              <a:t>‹N°›</a:t>
            </a:fld>
            <a:r>
              <a:rPr lang="fr-FR"/>
              <a:t> </a:t>
            </a:r>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EC891EAA-1C90-40EB-8537-234A0E2E8089}" type="slidenum">
              <a:rPr lang="fr-FR"/>
              <a:pPr>
                <a:defRPr/>
              </a:pPr>
              <a:t>‹N°›</a:t>
            </a:fld>
            <a:r>
              <a:rPr lang="fr-FR"/>
              <a:t> </a:t>
            </a:r>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95A4FF4A-78E0-4257-A0CD-FC378F1D256C}" type="slidenum">
              <a:rPr lang="fr-FR"/>
              <a:pPr>
                <a:defRPr/>
              </a:pPr>
              <a:t>‹N°›</a:t>
            </a:fld>
            <a:r>
              <a:rPr lang="fr-FR"/>
              <a:t> </a:t>
            </a:r>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01B46C71-4CD1-4272-8D7B-3253DBE4C9EE}" type="slidenum">
              <a:rPr lang="fr-FR"/>
              <a:pPr>
                <a:defRPr/>
              </a:pPr>
              <a:t>‹N°›</a:t>
            </a:fld>
            <a:r>
              <a:rPr lang="fr-FR"/>
              <a:t> </a:t>
            </a:r>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86E23A41-EF3D-46A5-81F3-4533972436D9}" type="slidenum">
              <a:rPr lang="fr-FR"/>
              <a:pPr>
                <a:defRPr/>
              </a:pPr>
              <a:t>‹N°›</a:t>
            </a:fld>
            <a:r>
              <a:rPr lang="fr-FR"/>
              <a:t> </a:t>
            </a:r>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7"/>
          <p:cNvSpPr>
            <a:spLocks noGrp="1" noChangeArrowheads="1"/>
          </p:cNvSpPr>
          <p:nvPr>
            <p:ph type="dt" sz="half" idx="10"/>
          </p:nvPr>
        </p:nvSpPr>
        <p:spPr>
          <a:ln/>
        </p:spPr>
        <p:txBody>
          <a:bodyPr/>
          <a:lstStyle>
            <a:lvl1pPr>
              <a:defRPr/>
            </a:lvl1pPr>
          </a:lstStyle>
          <a:p>
            <a:pPr>
              <a:defRPr/>
            </a:pPr>
            <a:fld id="{9390A059-4F7A-47B2-89B7-C6AC0932EDFA}" type="slidenum">
              <a:rPr lang="fr-FR"/>
              <a:pPr>
                <a:defRPr/>
              </a:pPr>
              <a:t>‹N°›</a:t>
            </a:fld>
            <a:r>
              <a:rPr lang="fr-FR"/>
              <a:t> </a:t>
            </a:r>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94A552D6-8639-48C1-93C6-A4BC5947FF8A}" type="slidenum">
              <a:rPr lang="fr-FR"/>
              <a:pPr>
                <a:defRPr/>
              </a:pPr>
              <a:t>‹N°›</a:t>
            </a:fld>
            <a:r>
              <a:rPr lang="fr-FR"/>
              <a:t> </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EE9DC56E-E66A-412F-B011-5369C0E1B439}" type="slidenum">
              <a:rPr lang="fr-FR"/>
              <a:pPr>
                <a:defRPr/>
              </a:pPr>
              <a:t>‹N°›</a:t>
            </a:fld>
            <a:r>
              <a:rPr lang="fr-FR">
                <a:solidFill>
                  <a:schemeClr val="tx1"/>
                </a:solidFill>
              </a:rPr>
              <a:t> </a:t>
            </a: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E467585D-1BAA-4353-9AC5-B2DF6A3A909E}" type="slidenum">
              <a:rPr lang="fr-FR"/>
              <a:pPr>
                <a:defRPr/>
              </a:pPr>
              <a:t>‹N°›</a:t>
            </a:fld>
            <a:r>
              <a:rPr lang="fr-FR"/>
              <a:t> </a:t>
            </a:r>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754EF059-8820-4818-9004-2747B43AFDFC}" type="slidenum">
              <a:rPr lang="fr-FR"/>
              <a:pPr>
                <a:defRPr/>
              </a:pPr>
              <a:t>‹N°›</a:t>
            </a:fld>
            <a:r>
              <a:rPr lang="fr-FR">
                <a:solidFill>
                  <a:schemeClr val="tx1"/>
                </a:solidFill>
              </a:rPr>
              <a:t> </a:t>
            </a:r>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DD6638C8-2F09-4430-878C-0EB8B6AF57DE}" type="slidenum">
              <a:rPr lang="fr-FR"/>
              <a:pPr>
                <a:defRPr/>
              </a:pPr>
              <a:t>‹N°›</a:t>
            </a:fld>
            <a:r>
              <a:rPr lang="fr-FR">
                <a:solidFill>
                  <a:schemeClr val="tx1"/>
                </a:solidFill>
              </a:rPr>
              <a:t> </a:t>
            </a:r>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A4954E9-697C-44C0-8869-CCC86833BC85}" type="slidenum">
              <a:rPr lang="fr-FR"/>
              <a:pPr>
                <a:defRPr/>
              </a:pPr>
              <a:t>‹N°›</a:t>
            </a:fld>
            <a:r>
              <a:rPr lang="fr-FR">
                <a:solidFill>
                  <a:schemeClr val="tx1"/>
                </a:solidFill>
              </a:rPr>
              <a:t> </a:t>
            </a:r>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71089421-1EAD-4974-AE9B-7CA5FB9FEC4E}" type="slidenum">
              <a:rPr lang="fr-FR"/>
              <a:pPr>
                <a:defRPr/>
              </a:pPr>
              <a:t>‹N°›</a:t>
            </a:fld>
            <a:r>
              <a:rPr lang="fr-FR">
                <a:solidFill>
                  <a:schemeClr val="tx1"/>
                </a:solidFill>
              </a:rPr>
              <a:t> </a:t>
            </a: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5EACD78B-E63B-41CE-ABAF-59DC6BCE3910}" type="slidenum">
              <a:rPr lang="fr-FR"/>
              <a:pPr>
                <a:defRPr/>
              </a:pPr>
              <a:t>‹N°›</a:t>
            </a:fld>
            <a:r>
              <a:rPr lang="fr-FR">
                <a:solidFill>
                  <a:schemeClr val="tx1"/>
                </a:solidFill>
              </a:rPr>
              <a:t> </a:t>
            </a:r>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BCCE2ED2-D954-45D6-B47E-ED32CE2E5704}" type="slidenum">
              <a:rPr lang="fr-FR"/>
              <a:pPr>
                <a:defRPr/>
              </a:pPr>
              <a:t>‹N°›</a:t>
            </a:fld>
            <a:r>
              <a:rPr lang="fr-FR">
                <a:solidFill>
                  <a:schemeClr val="tx1"/>
                </a:solidFill>
              </a:rPr>
              <a:t> </a:t>
            </a: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C6636CA2-E372-4B7C-B2B1-422F3B271095}" type="slidenum">
              <a:rPr lang="fr-FR"/>
              <a:pPr>
                <a:defRPr/>
              </a:pPr>
              <a:t>‹N°›</a:t>
            </a:fld>
            <a:r>
              <a:rPr lang="fr-FR">
                <a:solidFill>
                  <a:schemeClr val="tx1"/>
                </a:solidFill>
              </a:rPr>
              <a:t> </a:t>
            </a: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94DAA67-A67D-4DD2-A8E7-8C06D60D2C9A}" type="slidenum">
              <a:rPr lang="fr-FR"/>
              <a:pPr>
                <a:defRPr/>
              </a:pPr>
              <a:t>‹N°›</a:t>
            </a:fld>
            <a:r>
              <a:rPr lang="fr-FR">
                <a:solidFill>
                  <a:schemeClr val="tx1"/>
                </a:solidFill>
              </a:rPr>
              <a:t> </a:t>
            </a:r>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2BF2785-DE40-4267-B180-8C5B5F5BDBA3}" type="slidenum">
              <a:rPr lang="fr-FR"/>
              <a:pPr>
                <a:defRPr/>
              </a:pPr>
              <a:t>‹N°›</a:t>
            </a:fld>
            <a:r>
              <a:rPr lang="fr-FR">
                <a:solidFill>
                  <a:schemeClr val="tx1"/>
                </a:solidFill>
              </a:rPr>
              <a:t> </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93852F35-FA35-4565-87E8-96B6A59FA689}" type="slidenum">
              <a:rPr lang="fr-FR"/>
              <a:pPr>
                <a:defRPr/>
              </a:pPr>
              <a:t>‹N°›</a:t>
            </a:fld>
            <a:r>
              <a:rPr lang="fr-FR">
                <a:solidFill>
                  <a:schemeClr val="tx1"/>
                </a:solidFill>
              </a:rPr>
              <a:t> </a:t>
            </a:r>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E152E3F-4FF4-4B34-999C-2FD1F4BA270A}" type="slidenum">
              <a:rPr lang="fr-FR"/>
              <a:pPr>
                <a:defRPr/>
              </a:pPr>
              <a:t>‹N°›</a:t>
            </a:fld>
            <a:r>
              <a:rPr lang="fr-FR">
                <a:solidFill>
                  <a:schemeClr val="tx1"/>
                </a:solidFill>
              </a:rPr>
              <a:t> </a:t>
            </a:r>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F1BA802B-F267-4DB7-B0AF-AA339FF61439}" type="slidenum">
              <a:rPr lang="fr-FR"/>
              <a:pPr>
                <a:defRPr/>
              </a:pPr>
              <a:t>‹N°›</a:t>
            </a:fld>
            <a:r>
              <a:rPr lang="fr-FR">
                <a:solidFill>
                  <a:schemeClr val="tx1"/>
                </a:solidFill>
              </a:rPr>
              <a:t> </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A79F177-89C3-445B-9DD6-8F64E1B33952}" type="slidenum">
              <a:rPr lang="fr-FR"/>
              <a:pPr>
                <a:defRPr/>
              </a:pPr>
              <a:t>‹N°›</a:t>
            </a:fld>
            <a:r>
              <a:rPr lang="fr-FR">
                <a:solidFill>
                  <a:schemeClr val="tx1"/>
                </a:solidFill>
              </a:rPr>
              <a:t>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CACFE466-197D-489E-AE4F-0C46C46B609D}" type="slidenum">
              <a:rPr lang="fr-FR"/>
              <a:pPr>
                <a:defRPr/>
              </a:pPr>
              <a:t>‹N°›</a:t>
            </a:fld>
            <a:r>
              <a:rPr lang="fr-FR">
                <a:solidFill>
                  <a:schemeClr val="tx1"/>
                </a:solidFill>
              </a:rPr>
              <a:t>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D5A625BC-180E-4AB2-8D27-02A7F7CB9939}" type="slidenum">
              <a:rPr lang="fr-FR"/>
              <a:pPr>
                <a:defRPr/>
              </a:pPr>
              <a:t>‹N°›</a:t>
            </a:fld>
            <a:r>
              <a:rPr lang="fr-FR">
                <a:solidFill>
                  <a:schemeClr val="tx1"/>
                </a:solidFill>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566F46A0-4796-40F9-A66B-38A089BE2B2B}" type="slidenum">
              <a:rPr lang="fr-FR"/>
              <a:pPr>
                <a:defRPr/>
              </a:pPr>
              <a:t>‹N°›</a:t>
            </a:fld>
            <a:r>
              <a:rPr lang="fr-FR">
                <a:solidFill>
                  <a:schemeClr val="tx1"/>
                </a:solidFill>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D7BA8D01-6A69-49BD-96B6-364C1081A89B}" type="slidenum">
              <a:rPr lang="fr-FR"/>
              <a:pPr>
                <a:defRPr/>
              </a:pPr>
              <a:t>‹N°›</a:t>
            </a:fld>
            <a:r>
              <a:rPr lang="fr-FR">
                <a:solidFill>
                  <a:schemeClr val="tx1"/>
                </a:solidFill>
              </a:rPr>
              <a:t>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A8DD581-4D10-4449-8AEB-408AD96AEB8C}" type="slidenum">
              <a:rPr lang="fr-FR"/>
              <a:pPr>
                <a:defRPr/>
              </a:pPr>
              <a:t>‹N°›</a:t>
            </a:fld>
            <a:r>
              <a:rPr lang="fr-FR">
                <a:solidFill>
                  <a:schemeClr val="tx1"/>
                </a:solidFill>
              </a:rPr>
              <a:t> </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C1D36986-DB71-4574-8BFA-435809165DD8}" type="slidenum">
              <a:rPr lang="fr-FR"/>
              <a:pPr>
                <a:defRPr/>
              </a:pPr>
              <a:t>‹N°›</a:t>
            </a:fld>
            <a:r>
              <a:rPr lang="fr-FR">
                <a:solidFill>
                  <a:schemeClr val="tx1"/>
                </a:solidFill>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BC49536-40F0-4058-AB86-217A4D1DBB69}" type="slidenum">
              <a:rPr lang="fr-FR"/>
              <a:pPr>
                <a:defRPr/>
              </a:pPr>
              <a:t>‹N°›</a:t>
            </a:fld>
            <a:r>
              <a:rPr lang="fr-FR">
                <a:solidFill>
                  <a:schemeClr val="tx1"/>
                </a:solidFill>
              </a:rPr>
              <a:t> </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E4ABAAA5-AEA9-43FF-9761-AA45ADA93D48}" type="slidenum">
              <a:rPr lang="fr-FR"/>
              <a:pPr>
                <a:defRPr/>
              </a:pPr>
              <a:t>‹N°›</a:t>
            </a:fld>
            <a:r>
              <a:rPr lang="fr-FR">
                <a:solidFill>
                  <a:schemeClr val="tx1"/>
                </a:solidFill>
              </a:rPr>
              <a:t> </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7DD9F5E4-5CDF-4B29-9EC3-1F549432B603}" type="slidenum">
              <a:rPr lang="fr-FR"/>
              <a:pPr>
                <a:defRPr/>
              </a:pPr>
              <a:t>‹N°›</a:t>
            </a:fld>
            <a:r>
              <a:rPr lang="fr-FR">
                <a:solidFill>
                  <a:schemeClr val="tx1"/>
                </a:solidFill>
              </a:rPr>
              <a:t>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7902DA94-A9C5-4452-9C3A-68A7FFEF41F3}" type="slidenum">
              <a:rPr lang="fr-FR"/>
              <a:pPr>
                <a:defRPr/>
              </a:pPr>
              <a:t>‹N°›</a:t>
            </a:fld>
            <a:r>
              <a:rPr lang="fr-FR">
                <a:solidFill>
                  <a:schemeClr val="tx1"/>
                </a:solidFill>
              </a:rPr>
              <a:t>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0D4BE8D-90D6-4BA6-B926-A3B0F76E07B0}" type="slidenum">
              <a:rPr lang="fr-FR"/>
              <a:pPr>
                <a:defRPr/>
              </a:pPr>
              <a:t>‹N°›</a:t>
            </a:fld>
            <a:r>
              <a:rPr lang="fr-FR">
                <a:solidFill>
                  <a:schemeClr val="tx1"/>
                </a:solidFill>
              </a:rPr>
              <a:t> </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FF22C88E-5F70-4C5D-942C-7700B2F53F18}" type="slidenum">
              <a:rPr lang="fr-FR"/>
              <a:pPr>
                <a:defRPr/>
              </a:pPr>
              <a:t>‹N°›</a:t>
            </a:fld>
            <a:r>
              <a:rPr lang="fr-FR">
                <a:solidFill>
                  <a:schemeClr val="tx1"/>
                </a:solidFill>
              </a:rPr>
              <a:t> </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BB5587E6-CA1A-417D-8C41-6B250574E4CB}" type="slidenum">
              <a:rPr lang="fr-FR"/>
              <a:pPr>
                <a:defRPr/>
              </a:pPr>
              <a:t>‹N°›</a:t>
            </a:fld>
            <a:r>
              <a:rPr lang="fr-FR">
                <a:solidFill>
                  <a:schemeClr val="tx1"/>
                </a:solidFill>
              </a:rPr>
              <a:t>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1DFA04A1-DDDA-42BC-BA70-C401CD5CD63A}" type="slidenum">
              <a:rPr lang="fr-FR"/>
              <a:pPr>
                <a:defRPr/>
              </a:pPr>
              <a:t>‹N°›</a:t>
            </a:fld>
            <a:r>
              <a:rPr lang="fr-FR">
                <a:solidFill>
                  <a:schemeClr val="tx1"/>
                </a:solidFill>
              </a:rPr>
              <a:t> </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B511190D-9F28-49D9-94FC-C09A0FFB7364}" type="slidenum">
              <a:rPr lang="fr-FR"/>
              <a:pPr>
                <a:defRPr/>
              </a:pPr>
              <a:t>‹N°›</a:t>
            </a:fld>
            <a:r>
              <a:rPr lang="fr-FR">
                <a:solidFill>
                  <a:schemeClr val="tx1"/>
                </a:solidFill>
              </a:rPr>
              <a:t>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81E848B9-E4BB-40FB-B86D-839BBB7342E8}" type="slidenum">
              <a:rPr lang="fr-FR"/>
              <a:pPr>
                <a:defRPr/>
              </a:pPr>
              <a:t>‹N°›</a:t>
            </a:fld>
            <a:r>
              <a:rPr lang="fr-FR">
                <a:solidFill>
                  <a:schemeClr val="tx1"/>
                </a:solidFill>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D496DD41-2658-4AB6-B83A-303C3132C451}" type="slidenum">
              <a:rPr lang="fr-FR"/>
              <a:pPr>
                <a:defRPr/>
              </a:pPr>
              <a:t>‹N°›</a:t>
            </a:fld>
            <a:r>
              <a:rPr lang="fr-FR">
                <a:solidFill>
                  <a:schemeClr val="tx1"/>
                </a:solidFill>
              </a:rPr>
              <a:t> </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459EAE04-9C45-4E7E-B5F2-E95A25A58420}" type="slidenum">
              <a:rPr lang="fr-FR"/>
              <a:pPr>
                <a:defRPr/>
              </a:pPr>
              <a:t>‹N°›</a:t>
            </a:fld>
            <a:r>
              <a:rPr lang="fr-FR">
                <a:solidFill>
                  <a:schemeClr val="tx1"/>
                </a:solidFill>
              </a:rPr>
              <a:t> </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CA3D7879-66C7-420A-8A6E-7B0F6184D541}" type="slidenum">
              <a:rPr lang="fr-FR"/>
              <a:pPr>
                <a:defRPr/>
              </a:pPr>
              <a:t>‹N°›</a:t>
            </a:fld>
            <a:r>
              <a:rPr lang="fr-FR">
                <a:solidFill>
                  <a:schemeClr val="tx1"/>
                </a:solidFill>
              </a:rPr>
              <a:t> </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Espace réservé de la date 3"/>
          <p:cNvSpPr>
            <a:spLocks noGrp="1"/>
          </p:cNvSpPr>
          <p:nvPr>
            <p:ph type="dt" sz="half" idx="10"/>
          </p:nvPr>
        </p:nvSpPr>
        <p:spPr/>
        <p:txBody>
          <a:bodyPr/>
          <a:lstStyle>
            <a:lvl1pPr>
              <a:defRPr/>
            </a:lvl1pPr>
          </a:lstStyle>
          <a:p>
            <a:pPr>
              <a:defRPr/>
            </a:pPr>
            <a:fld id="{46D2905A-C1C2-4F6B-81C3-F0345C00148E}" type="slidenum">
              <a:rPr lang="fr-FR"/>
              <a:pPr>
                <a:defRPr/>
              </a:pPr>
              <a:t>‹N°›</a:t>
            </a:fld>
            <a:r>
              <a:rPr lang="fr-FR">
                <a:solidFill>
                  <a:schemeClr val="tx1"/>
                </a:solidFill>
              </a:rPr>
              <a:t> </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1DDE72CF-4158-46CA-AA60-0FEF6173B8C7}" type="slidenum">
              <a:rPr lang="fr-FR"/>
              <a:pPr>
                <a:defRPr/>
              </a:pPr>
              <a:t>‹N°›</a:t>
            </a:fld>
            <a:r>
              <a:rPr lang="fr-FR">
                <a:solidFill>
                  <a:schemeClr val="tx1"/>
                </a:solidFill>
              </a:rPr>
              <a:t> </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DF57CE5-2552-4C0C-A77B-89B1F169C255}" type="slidenum">
              <a:rPr lang="fr-FR"/>
              <a:pPr>
                <a:defRPr/>
              </a:pPr>
              <a:t>‹N°›</a:t>
            </a:fld>
            <a:r>
              <a:rPr lang="fr-FR">
                <a:solidFill>
                  <a:schemeClr val="tx1"/>
                </a:solidFill>
              </a:rPr>
              <a:t> </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e la date 4"/>
          <p:cNvSpPr>
            <a:spLocks noGrp="1"/>
          </p:cNvSpPr>
          <p:nvPr>
            <p:ph type="dt" sz="half" idx="10"/>
          </p:nvPr>
        </p:nvSpPr>
        <p:spPr/>
        <p:txBody>
          <a:bodyPr/>
          <a:lstStyle>
            <a:lvl1pPr>
              <a:defRPr/>
            </a:lvl1pPr>
          </a:lstStyle>
          <a:p>
            <a:pPr>
              <a:defRPr/>
            </a:pPr>
            <a:fld id="{9AB5F417-8AF4-4B9C-AF86-20B7E0DCB28B}" type="slidenum">
              <a:rPr lang="fr-FR"/>
              <a:pPr>
                <a:defRPr/>
              </a:pPr>
              <a:t>‹N°›</a:t>
            </a:fld>
            <a:r>
              <a:rPr lang="fr-FR">
                <a:solidFill>
                  <a:schemeClr val="tx1"/>
                </a:solidFill>
              </a:rPr>
              <a:t> </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Espace réservé de la date 6"/>
          <p:cNvSpPr>
            <a:spLocks noGrp="1"/>
          </p:cNvSpPr>
          <p:nvPr>
            <p:ph type="dt" sz="half" idx="10"/>
          </p:nvPr>
        </p:nvSpPr>
        <p:spPr/>
        <p:txBody>
          <a:bodyPr/>
          <a:lstStyle>
            <a:lvl1pPr>
              <a:defRPr/>
            </a:lvl1pPr>
          </a:lstStyle>
          <a:p>
            <a:pPr>
              <a:defRPr/>
            </a:pPr>
            <a:fld id="{EA50BEE9-21AE-4C1B-BD5F-246878202604}" type="slidenum">
              <a:rPr lang="fr-FR"/>
              <a:pPr>
                <a:defRPr/>
              </a:pPr>
              <a:t>‹N°›</a:t>
            </a:fld>
            <a:r>
              <a:rPr lang="fr-FR">
                <a:solidFill>
                  <a:schemeClr val="tx1"/>
                </a:solidFill>
              </a:rPr>
              <a:t>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e la date 2"/>
          <p:cNvSpPr>
            <a:spLocks noGrp="1"/>
          </p:cNvSpPr>
          <p:nvPr>
            <p:ph type="dt" sz="half" idx="10"/>
          </p:nvPr>
        </p:nvSpPr>
        <p:spPr/>
        <p:txBody>
          <a:bodyPr/>
          <a:lstStyle>
            <a:lvl1pPr>
              <a:defRPr/>
            </a:lvl1pPr>
          </a:lstStyle>
          <a:p>
            <a:pPr>
              <a:defRPr/>
            </a:pPr>
            <a:fld id="{EB531088-16ED-4B9D-898C-3425909C084D}" type="slidenum">
              <a:rPr lang="fr-FR"/>
              <a:pPr>
                <a:defRPr/>
              </a:pPr>
              <a:t>‹N°›</a:t>
            </a:fld>
            <a:r>
              <a:rPr lang="fr-FR">
                <a:solidFill>
                  <a:schemeClr val="tx1"/>
                </a:solidFill>
              </a:rPr>
              <a:t> </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fld id="{9282693E-8E16-404C-8DF2-80CE5CB8F546}" type="slidenum">
              <a:rPr lang="fr-FR"/>
              <a:pPr>
                <a:defRPr/>
              </a:pPr>
              <a:t>‹N°›</a:t>
            </a:fld>
            <a:r>
              <a:rPr lang="fr-FR">
                <a:solidFill>
                  <a:schemeClr val="tx1"/>
                </a:solidFill>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3B88A013-B189-4A65-8E0D-16CA871511A6}" type="slidenum">
              <a:rPr lang="fr-FR"/>
              <a:pPr>
                <a:defRPr/>
              </a:pPr>
              <a:t>‹N°›</a:t>
            </a:fld>
            <a:r>
              <a:rPr lang="fr-FR">
                <a:solidFill>
                  <a:schemeClr val="tx1"/>
                </a:solidFill>
              </a:rPr>
              <a:t> </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fld id="{188C06D9-AD6F-4E32-92CB-FD4D958A9C56}" type="slidenum">
              <a:rPr lang="fr-FR"/>
              <a:pPr>
                <a:defRPr/>
              </a:pPr>
              <a:t>‹N°›</a:t>
            </a:fld>
            <a:r>
              <a:rPr lang="fr-FR">
                <a:solidFill>
                  <a:schemeClr val="tx1"/>
                </a:solidFill>
              </a:rPr>
              <a:t> </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B4E41105-DBAC-4D39-AEDD-798DEC9A24B7}" type="slidenum">
              <a:rPr lang="fr-FR"/>
              <a:pPr>
                <a:defRPr/>
              </a:pPr>
              <a:t>‹N°›</a:t>
            </a:fld>
            <a:r>
              <a:rPr lang="fr-FR">
                <a:solidFill>
                  <a:schemeClr val="tx1"/>
                </a:solidFill>
              </a:rPr>
              <a:t> </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539750"/>
            <a:ext cx="1979613" cy="5219700"/>
          </a:xfrm>
        </p:spPr>
        <p:txBody>
          <a:bodyPr vert="eaVert"/>
          <a:lstStyle/>
          <a:p>
            <a:r>
              <a:rPr lang="fr-FR" smtClean="0"/>
              <a:t>Cliquez pour modifier le style du titre</a:t>
            </a:r>
            <a:endParaRPr lang="de-DE"/>
          </a:p>
        </p:txBody>
      </p:sp>
      <p:sp>
        <p:nvSpPr>
          <p:cNvPr id="3" name="Espace réservé du texte vertical 2"/>
          <p:cNvSpPr>
            <a:spLocks noGrp="1"/>
          </p:cNvSpPr>
          <p:nvPr>
            <p:ph type="body" orient="vert" idx="1"/>
          </p:nvPr>
        </p:nvSpPr>
        <p:spPr>
          <a:xfrm>
            <a:off x="720725" y="539750"/>
            <a:ext cx="5788025" cy="5219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e la date 3"/>
          <p:cNvSpPr>
            <a:spLocks noGrp="1"/>
          </p:cNvSpPr>
          <p:nvPr>
            <p:ph type="dt" sz="half" idx="10"/>
          </p:nvPr>
        </p:nvSpPr>
        <p:spPr/>
        <p:txBody>
          <a:bodyPr/>
          <a:lstStyle>
            <a:lvl1pPr>
              <a:defRPr/>
            </a:lvl1pPr>
          </a:lstStyle>
          <a:p>
            <a:pPr>
              <a:defRPr/>
            </a:pPr>
            <a:fld id="{A3D60E4F-28AE-432B-A43A-F629D3DA3975}" type="slidenum">
              <a:rPr lang="fr-FR"/>
              <a:pPr>
                <a:defRPr/>
              </a:pPr>
              <a:t>‹N°›</a:t>
            </a:fld>
            <a:r>
              <a:rPr lang="fr-FR">
                <a:solidFill>
                  <a:schemeClr val="tx1"/>
                </a:solidFill>
              </a:rPr>
              <a:t> </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0E5F28B2-CBBE-46B5-89FB-69761930A75E}" type="slidenum">
              <a:rPr lang="fr-FR"/>
              <a:pPr>
                <a:defRPr/>
              </a:pPr>
              <a:t>‹N°›</a:t>
            </a:fld>
            <a:r>
              <a:rPr lang="fr-FR"/>
              <a:t> </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27"/>
          <p:cNvSpPr>
            <a:spLocks noGrp="1" noChangeArrowheads="1"/>
          </p:cNvSpPr>
          <p:nvPr>
            <p:ph type="dt" sz="half" idx="10"/>
          </p:nvPr>
        </p:nvSpPr>
        <p:spPr>
          <a:ln/>
        </p:spPr>
        <p:txBody>
          <a:bodyPr/>
          <a:lstStyle>
            <a:lvl1pPr>
              <a:defRPr/>
            </a:lvl1pPr>
          </a:lstStyle>
          <a:p>
            <a:pPr>
              <a:defRPr/>
            </a:pPr>
            <a:fld id="{84F4BB3D-C78D-499B-91B3-D95A9FCB6CA0}" type="slidenum">
              <a:rPr lang="fr-FR"/>
              <a:pPr>
                <a:defRPr/>
              </a:pPr>
              <a:t>‹N°›</a:t>
            </a:fld>
            <a:r>
              <a:rPr lang="fr-FR"/>
              <a:t> </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7"/>
          <p:cNvSpPr>
            <a:spLocks noGrp="1" noChangeArrowheads="1"/>
          </p:cNvSpPr>
          <p:nvPr>
            <p:ph type="dt" sz="half" idx="10"/>
          </p:nvPr>
        </p:nvSpPr>
        <p:spPr>
          <a:ln/>
        </p:spPr>
        <p:txBody>
          <a:bodyPr/>
          <a:lstStyle>
            <a:lvl1pPr>
              <a:defRPr/>
            </a:lvl1pPr>
          </a:lstStyle>
          <a:p>
            <a:pPr>
              <a:defRPr/>
            </a:pPr>
            <a:fld id="{4CA79005-C518-46D4-98A8-D298A42C57DA}" type="slidenum">
              <a:rPr lang="fr-FR"/>
              <a:pPr>
                <a:defRPr/>
              </a:pPr>
              <a:t>‹N°›</a:t>
            </a:fld>
            <a:r>
              <a:rPr lang="fr-FR"/>
              <a:t> </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Espace réservé du contenu 2"/>
          <p:cNvSpPr>
            <a:spLocks noGrp="1"/>
          </p:cNvSpPr>
          <p:nvPr>
            <p:ph sz="half" idx="1"/>
          </p:nvPr>
        </p:nvSpPr>
        <p:spPr>
          <a:xfrm>
            <a:off x="720725" y="1619250"/>
            <a:ext cx="3883025"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756150" y="1619250"/>
            <a:ext cx="3884613" cy="414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27"/>
          <p:cNvSpPr>
            <a:spLocks noGrp="1" noChangeArrowheads="1"/>
          </p:cNvSpPr>
          <p:nvPr>
            <p:ph type="dt" sz="half" idx="10"/>
          </p:nvPr>
        </p:nvSpPr>
        <p:spPr>
          <a:ln/>
        </p:spPr>
        <p:txBody>
          <a:bodyPr/>
          <a:lstStyle>
            <a:lvl1pPr>
              <a:defRPr/>
            </a:lvl1pPr>
          </a:lstStyle>
          <a:p>
            <a:pPr>
              <a:defRPr/>
            </a:pPr>
            <a:fld id="{AFC3E54F-1BD8-4045-B28E-8AFF6799FACB}" type="slidenum">
              <a:rPr lang="fr-FR"/>
              <a:pPr>
                <a:defRPr/>
              </a:pPr>
              <a:t>‹N°›</a:t>
            </a:fld>
            <a:r>
              <a:rPr lang="fr-FR"/>
              <a:t> </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27"/>
          <p:cNvSpPr>
            <a:spLocks noGrp="1" noChangeArrowheads="1"/>
          </p:cNvSpPr>
          <p:nvPr>
            <p:ph type="dt" sz="half" idx="10"/>
          </p:nvPr>
        </p:nvSpPr>
        <p:spPr>
          <a:ln/>
        </p:spPr>
        <p:txBody>
          <a:bodyPr/>
          <a:lstStyle>
            <a:lvl1pPr>
              <a:defRPr/>
            </a:lvl1pPr>
          </a:lstStyle>
          <a:p>
            <a:pPr>
              <a:defRPr/>
            </a:pPr>
            <a:fld id="{8E3F380C-5A1B-41E2-938C-F64DCB912379}" type="slidenum">
              <a:rPr lang="fr-FR"/>
              <a:pPr>
                <a:defRPr/>
              </a:pPr>
              <a:t>‹N°›</a:t>
            </a:fld>
            <a:r>
              <a:rPr lang="fr-FR"/>
              <a:t> </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de-DE"/>
          </a:p>
        </p:txBody>
      </p:sp>
      <p:sp>
        <p:nvSpPr>
          <p:cNvPr id="3" name="Rectangle 27"/>
          <p:cNvSpPr>
            <a:spLocks noGrp="1" noChangeArrowheads="1"/>
          </p:cNvSpPr>
          <p:nvPr>
            <p:ph type="dt" sz="half" idx="10"/>
          </p:nvPr>
        </p:nvSpPr>
        <p:spPr>
          <a:ln/>
        </p:spPr>
        <p:txBody>
          <a:bodyPr/>
          <a:lstStyle>
            <a:lvl1pPr>
              <a:defRPr/>
            </a:lvl1pPr>
          </a:lstStyle>
          <a:p>
            <a:pPr>
              <a:defRPr/>
            </a:pPr>
            <a:fld id="{E865B442-A578-473D-A9AC-DFA935E5968E}" type="slidenum">
              <a:rPr lang="fr-FR"/>
              <a:pPr>
                <a:defRPr/>
              </a:pPr>
              <a:t>‹N°›</a:t>
            </a:fld>
            <a:r>
              <a:rPr lang="fr-F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5.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6" Type="http://schemas.openxmlformats.org/officeDocument/2006/relationships/image" Target="../media/image4.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image" Target="../media/image3.png"/><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5.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5.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5.pn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5.pn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5.pn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5.pn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5.pn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5.pn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9.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image" Target="../media/image5.png"/><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20.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image" Target="../media/image1.png"/><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image" Target="../media/image3.png"/><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image" Target="../media/image5.png"/><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image" Target="../media/image5.png"/><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image" Target="../media/image5.pn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image" Target="../media/image5.png"/><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5.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5.png"/><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theme" Target="../theme/theme26.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image" Target="../media/image5.png"/><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theme" Target="../theme/theme27.xml"/><Relationship Id="rId2" Type="http://schemas.openxmlformats.org/officeDocument/2006/relationships/slideLayout" Target="../slideLayouts/slideLayout293.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image" Target="../media/image3.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image" Target="../media/image5.pn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theme" Target="../theme/theme28.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image" Target="../media/image5.png"/><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theme" Target="../theme/theme29.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image" Target="../media/image5.png"/><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theme" Target="../theme/theme30.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image" Target="../media/image5.png"/><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31.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image" Target="../media/image3.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image" Target="../media/image5.png"/><Relationship Id="rId3" Type="http://schemas.openxmlformats.org/officeDocument/2006/relationships/slideLayout" Target="../slideLayouts/slideLayout349.xml"/><Relationship Id="rId7" Type="http://schemas.openxmlformats.org/officeDocument/2006/relationships/slideLayout" Target="../slideLayouts/slideLayout353.xml"/><Relationship Id="rId12" Type="http://schemas.openxmlformats.org/officeDocument/2006/relationships/theme" Target="../theme/theme32.xml"/><Relationship Id="rId2" Type="http://schemas.openxmlformats.org/officeDocument/2006/relationships/slideLayout" Target="../slideLayouts/slideLayout348.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0" Type="http://schemas.openxmlformats.org/officeDocument/2006/relationships/slideLayout" Target="../slideLayouts/slideLayout356.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image" Target="../media/image3.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image" Target="../media/image5.png"/><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theme" Target="../theme/theme33.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image" Target="../media/image3.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image" Target="../media/image5.png"/><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theme" Target="../theme/theme34.xml"/><Relationship Id="rId2" Type="http://schemas.openxmlformats.org/officeDocument/2006/relationships/slideLayout" Target="../slideLayouts/slideLayout370.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image" Target="../media/image3.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image" Target="../media/image5.png"/><Relationship Id="rId3" Type="http://schemas.openxmlformats.org/officeDocument/2006/relationships/slideLayout" Target="../slideLayouts/slideLayout382.xml"/><Relationship Id="rId7" Type="http://schemas.openxmlformats.org/officeDocument/2006/relationships/slideLayout" Target="../slideLayouts/slideLayout386.xml"/><Relationship Id="rId12" Type="http://schemas.openxmlformats.org/officeDocument/2006/relationships/theme" Target="../theme/theme35.xml"/><Relationship Id="rId2" Type="http://schemas.openxmlformats.org/officeDocument/2006/relationships/slideLayout" Target="../slideLayouts/slideLayout381.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0" Type="http://schemas.openxmlformats.org/officeDocument/2006/relationships/slideLayout" Target="../slideLayouts/slideLayout389.xml"/><Relationship Id="rId4" Type="http://schemas.openxmlformats.org/officeDocument/2006/relationships/slideLayout" Target="../slideLayouts/slideLayout383.xml"/><Relationship Id="rId9" Type="http://schemas.openxmlformats.org/officeDocument/2006/relationships/slideLayout" Target="../slideLayouts/slideLayout388.xml"/><Relationship Id="rId14" Type="http://schemas.openxmlformats.org/officeDocument/2006/relationships/image" Target="../media/image3.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image" Target="../media/image5.png"/><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theme" Target="../theme/theme36.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image" Target="../media/image3.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9.xml"/><Relationship Id="rId13" Type="http://schemas.openxmlformats.org/officeDocument/2006/relationships/image" Target="../media/image5.png"/><Relationship Id="rId3" Type="http://schemas.openxmlformats.org/officeDocument/2006/relationships/slideLayout" Target="../slideLayouts/slideLayout404.xml"/><Relationship Id="rId7" Type="http://schemas.openxmlformats.org/officeDocument/2006/relationships/slideLayout" Target="../slideLayouts/slideLayout408.xml"/><Relationship Id="rId12" Type="http://schemas.openxmlformats.org/officeDocument/2006/relationships/theme" Target="../theme/theme37.xml"/><Relationship Id="rId2" Type="http://schemas.openxmlformats.org/officeDocument/2006/relationships/slideLayout" Target="../slideLayouts/slideLayout403.xml"/><Relationship Id="rId1" Type="http://schemas.openxmlformats.org/officeDocument/2006/relationships/slideLayout" Target="../slideLayouts/slideLayout402.xml"/><Relationship Id="rId6" Type="http://schemas.openxmlformats.org/officeDocument/2006/relationships/slideLayout" Target="../slideLayouts/slideLayout407.xml"/><Relationship Id="rId11" Type="http://schemas.openxmlformats.org/officeDocument/2006/relationships/slideLayout" Target="../slideLayouts/slideLayout412.xml"/><Relationship Id="rId5" Type="http://schemas.openxmlformats.org/officeDocument/2006/relationships/slideLayout" Target="../slideLayouts/slideLayout406.xml"/><Relationship Id="rId10" Type="http://schemas.openxmlformats.org/officeDocument/2006/relationships/slideLayout" Target="../slideLayouts/slideLayout411.xml"/><Relationship Id="rId4" Type="http://schemas.openxmlformats.org/officeDocument/2006/relationships/slideLayout" Target="../slideLayouts/slideLayout405.xml"/><Relationship Id="rId9" Type="http://schemas.openxmlformats.org/officeDocument/2006/relationships/slideLayout" Target="../slideLayouts/slideLayout410.xml"/><Relationship Id="rId14" Type="http://schemas.openxmlformats.org/officeDocument/2006/relationships/image" Target="../media/image3.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image" Target="../media/image5.png"/><Relationship Id="rId3" Type="http://schemas.openxmlformats.org/officeDocument/2006/relationships/slideLayout" Target="../slideLayouts/slideLayout415.xml"/><Relationship Id="rId7" Type="http://schemas.openxmlformats.org/officeDocument/2006/relationships/slideLayout" Target="../slideLayouts/slideLayout419.xml"/><Relationship Id="rId12" Type="http://schemas.openxmlformats.org/officeDocument/2006/relationships/theme" Target="../theme/theme38.xml"/><Relationship Id="rId2" Type="http://schemas.openxmlformats.org/officeDocument/2006/relationships/slideLayout" Target="../slideLayouts/slideLayout414.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0" Type="http://schemas.openxmlformats.org/officeDocument/2006/relationships/slideLayout" Target="../slideLayouts/slideLayout422.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image" Target="../media/image3.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1.xml"/><Relationship Id="rId13" Type="http://schemas.openxmlformats.org/officeDocument/2006/relationships/image" Target="../media/image5.png"/><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39.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image" Target="../media/image5.png"/><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theme" Target="../theme/theme40.xm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image" Target="../media/image3.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53.xml"/><Relationship Id="rId13" Type="http://schemas.openxmlformats.org/officeDocument/2006/relationships/image" Target="../media/image5.png"/><Relationship Id="rId3" Type="http://schemas.openxmlformats.org/officeDocument/2006/relationships/slideLayout" Target="../slideLayouts/slideLayout448.xml"/><Relationship Id="rId7" Type="http://schemas.openxmlformats.org/officeDocument/2006/relationships/slideLayout" Target="../slideLayouts/slideLayout452.xml"/><Relationship Id="rId12" Type="http://schemas.openxmlformats.org/officeDocument/2006/relationships/theme" Target="../theme/theme41.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11" Type="http://schemas.openxmlformats.org/officeDocument/2006/relationships/slideLayout" Target="../slideLayouts/slideLayout456.xml"/><Relationship Id="rId5" Type="http://schemas.openxmlformats.org/officeDocument/2006/relationships/slideLayout" Target="../slideLayouts/slideLayout450.xml"/><Relationship Id="rId10" Type="http://schemas.openxmlformats.org/officeDocument/2006/relationships/slideLayout" Target="../slideLayouts/slideLayout455.xml"/><Relationship Id="rId4" Type="http://schemas.openxmlformats.org/officeDocument/2006/relationships/slideLayout" Target="../slideLayouts/slideLayout449.xml"/><Relationship Id="rId9" Type="http://schemas.openxmlformats.org/officeDocument/2006/relationships/slideLayout" Target="../slideLayouts/slideLayout454.xml"/><Relationship Id="rId14" Type="http://schemas.openxmlformats.org/officeDocument/2006/relationships/image" Target="../media/image3.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image" Target="../media/image5.png"/><Relationship Id="rId3" Type="http://schemas.openxmlformats.org/officeDocument/2006/relationships/slideLayout" Target="../slideLayouts/slideLayout459.xml"/><Relationship Id="rId7" Type="http://schemas.openxmlformats.org/officeDocument/2006/relationships/slideLayout" Target="../slideLayouts/slideLayout463.xml"/><Relationship Id="rId12" Type="http://schemas.openxmlformats.org/officeDocument/2006/relationships/theme" Target="../theme/theme42.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image" Target="../media/image3.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image" Target="../media/image5.png"/><Relationship Id="rId3" Type="http://schemas.openxmlformats.org/officeDocument/2006/relationships/slideLayout" Target="../slideLayouts/slideLayout470.xml"/><Relationship Id="rId7" Type="http://schemas.openxmlformats.org/officeDocument/2006/relationships/slideLayout" Target="../slideLayouts/slideLayout474.xml"/><Relationship Id="rId12" Type="http://schemas.openxmlformats.org/officeDocument/2006/relationships/theme" Target="../theme/theme43.xml"/><Relationship Id="rId2" Type="http://schemas.openxmlformats.org/officeDocument/2006/relationships/slideLayout" Target="../slideLayouts/slideLayout469.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0" Type="http://schemas.openxmlformats.org/officeDocument/2006/relationships/slideLayout" Target="../slideLayouts/slideLayout477.xml"/><Relationship Id="rId4" Type="http://schemas.openxmlformats.org/officeDocument/2006/relationships/slideLayout" Target="../slideLayouts/slideLayout471.xml"/><Relationship Id="rId9" Type="http://schemas.openxmlformats.org/officeDocument/2006/relationships/slideLayout" Target="../slideLayouts/slideLayout476.xml"/><Relationship Id="rId14" Type="http://schemas.openxmlformats.org/officeDocument/2006/relationships/image" Target="../media/image3.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6.xml"/><Relationship Id="rId13" Type="http://schemas.openxmlformats.org/officeDocument/2006/relationships/image" Target="../media/image5.png"/><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44.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 Id="rId14" Type="http://schemas.openxmlformats.org/officeDocument/2006/relationships/image" Target="../media/image3.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image" Target="../media/image5.png"/><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theme" Target="../theme/theme45.xml"/><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0" Type="http://schemas.openxmlformats.org/officeDocument/2006/relationships/slideLayout" Target="../slideLayouts/slideLayout499.xml"/><Relationship Id="rId4" Type="http://schemas.openxmlformats.org/officeDocument/2006/relationships/slideLayout" Target="../slideLayouts/slideLayout493.xml"/><Relationship Id="rId9" Type="http://schemas.openxmlformats.org/officeDocument/2006/relationships/slideLayout" Target="../slideLayouts/slideLayout498.xml"/><Relationship Id="rId14" Type="http://schemas.openxmlformats.org/officeDocument/2006/relationships/image" Target="../media/image3.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image" Target="../media/image5.png"/><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theme" Target="../theme/theme46.xml"/><Relationship Id="rId2" Type="http://schemas.openxmlformats.org/officeDocument/2006/relationships/slideLayout" Target="../slideLayouts/slideLayout502.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 Id="rId14" Type="http://schemas.openxmlformats.org/officeDocument/2006/relationships/image" Target="../media/image3.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image" Target="../media/image5.png"/><Relationship Id="rId3" Type="http://schemas.openxmlformats.org/officeDocument/2006/relationships/slideLayout" Target="../slideLayouts/slideLayout514.xml"/><Relationship Id="rId7" Type="http://schemas.openxmlformats.org/officeDocument/2006/relationships/slideLayout" Target="../slideLayouts/slideLayout518.xml"/><Relationship Id="rId12" Type="http://schemas.openxmlformats.org/officeDocument/2006/relationships/theme" Target="../theme/theme47.xml"/><Relationship Id="rId2" Type="http://schemas.openxmlformats.org/officeDocument/2006/relationships/slideLayout" Target="../slideLayouts/slideLayout513.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0" Type="http://schemas.openxmlformats.org/officeDocument/2006/relationships/slideLayout" Target="../slideLayouts/slideLayout521.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image" Target="../media/image3.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image" Target="../media/image5.png"/><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theme" Target="../theme/theme48.xml"/><Relationship Id="rId2" Type="http://schemas.openxmlformats.org/officeDocument/2006/relationships/slideLayout" Target="../slideLayouts/slideLayout524.xml"/><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image" Target="../media/image3.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41.xml"/><Relationship Id="rId13" Type="http://schemas.openxmlformats.org/officeDocument/2006/relationships/image" Target="../media/image5.png"/><Relationship Id="rId3" Type="http://schemas.openxmlformats.org/officeDocument/2006/relationships/slideLayout" Target="../slideLayouts/slideLayout536.xml"/><Relationship Id="rId7" Type="http://schemas.openxmlformats.org/officeDocument/2006/relationships/slideLayout" Target="../slideLayouts/slideLayout540.xml"/><Relationship Id="rId12" Type="http://schemas.openxmlformats.org/officeDocument/2006/relationships/theme" Target="../theme/theme49.xml"/><Relationship Id="rId2" Type="http://schemas.openxmlformats.org/officeDocument/2006/relationships/slideLayout" Target="../slideLayouts/slideLayout535.xml"/><Relationship Id="rId1" Type="http://schemas.openxmlformats.org/officeDocument/2006/relationships/slideLayout" Target="../slideLayouts/slideLayout534.xml"/><Relationship Id="rId6" Type="http://schemas.openxmlformats.org/officeDocument/2006/relationships/slideLayout" Target="../slideLayouts/slideLayout539.xml"/><Relationship Id="rId11" Type="http://schemas.openxmlformats.org/officeDocument/2006/relationships/slideLayout" Target="../slideLayouts/slideLayout544.xml"/><Relationship Id="rId5" Type="http://schemas.openxmlformats.org/officeDocument/2006/relationships/slideLayout" Target="../slideLayouts/slideLayout538.xml"/><Relationship Id="rId10" Type="http://schemas.openxmlformats.org/officeDocument/2006/relationships/slideLayout" Target="../slideLayouts/slideLayout543.xml"/><Relationship Id="rId4" Type="http://schemas.openxmlformats.org/officeDocument/2006/relationships/slideLayout" Target="../slideLayouts/slideLayout537.xml"/><Relationship Id="rId9" Type="http://schemas.openxmlformats.org/officeDocument/2006/relationships/slideLayout" Target="../slideLayouts/slideLayout5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5.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image" Target="../media/image5.png"/><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theme" Target="../theme/theme50.xml"/><Relationship Id="rId2" Type="http://schemas.openxmlformats.org/officeDocument/2006/relationships/slideLayout" Target="../slideLayouts/slideLayout546.xml"/><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 Id="rId14" Type="http://schemas.openxmlformats.org/officeDocument/2006/relationships/image" Target="../media/image3.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63.xml"/><Relationship Id="rId13" Type="http://schemas.openxmlformats.org/officeDocument/2006/relationships/image" Target="../media/image5.png"/><Relationship Id="rId3" Type="http://schemas.openxmlformats.org/officeDocument/2006/relationships/slideLayout" Target="../slideLayouts/slideLayout558.xml"/><Relationship Id="rId7" Type="http://schemas.openxmlformats.org/officeDocument/2006/relationships/slideLayout" Target="../slideLayouts/slideLayout562.xml"/><Relationship Id="rId12" Type="http://schemas.openxmlformats.org/officeDocument/2006/relationships/theme" Target="../theme/theme51.xml"/><Relationship Id="rId2" Type="http://schemas.openxmlformats.org/officeDocument/2006/relationships/slideLayout" Target="../slideLayouts/slideLayout557.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5" Type="http://schemas.openxmlformats.org/officeDocument/2006/relationships/slideLayout" Target="../slideLayouts/slideLayout560.xml"/><Relationship Id="rId10" Type="http://schemas.openxmlformats.org/officeDocument/2006/relationships/slideLayout" Target="../slideLayouts/slideLayout565.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image" Target="../media/image3.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5.pn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theme" Target="../theme/theme52.xml"/><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 Id="rId14" Type="http://schemas.openxmlformats.org/officeDocument/2006/relationships/image" Target="../media/image3.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image" Target="../media/image5.png"/><Relationship Id="rId3" Type="http://schemas.openxmlformats.org/officeDocument/2006/relationships/slideLayout" Target="../slideLayouts/slideLayout580.xml"/><Relationship Id="rId7" Type="http://schemas.openxmlformats.org/officeDocument/2006/relationships/slideLayout" Target="../slideLayouts/slideLayout584.xml"/><Relationship Id="rId12" Type="http://schemas.openxmlformats.org/officeDocument/2006/relationships/theme" Target="../theme/theme53.xml"/><Relationship Id="rId2" Type="http://schemas.openxmlformats.org/officeDocument/2006/relationships/slideLayout" Target="../slideLayouts/slideLayout579.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0" Type="http://schemas.openxmlformats.org/officeDocument/2006/relationships/slideLayout" Target="../slideLayouts/slideLayout587.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image" Target="../media/image3.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image" Target="../media/image5.png"/><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theme" Target="../theme/theme54.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 Id="rId14" Type="http://schemas.openxmlformats.org/officeDocument/2006/relationships/image" Target="../media/image3.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image" Target="../media/image5.png"/><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theme" Target="../theme/theme55.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 Id="rId14" Type="http://schemas.openxmlformats.org/officeDocument/2006/relationships/image" Target="../media/image3.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8.xml"/><Relationship Id="rId13" Type="http://schemas.openxmlformats.org/officeDocument/2006/relationships/image" Target="../media/image5.png"/><Relationship Id="rId3" Type="http://schemas.openxmlformats.org/officeDocument/2006/relationships/slideLayout" Target="../slideLayouts/slideLayout613.xml"/><Relationship Id="rId7" Type="http://schemas.openxmlformats.org/officeDocument/2006/relationships/slideLayout" Target="../slideLayouts/slideLayout617.xml"/><Relationship Id="rId12" Type="http://schemas.openxmlformats.org/officeDocument/2006/relationships/theme" Target="../theme/theme56.xml"/><Relationship Id="rId2" Type="http://schemas.openxmlformats.org/officeDocument/2006/relationships/slideLayout" Target="../slideLayouts/slideLayout612.xml"/><Relationship Id="rId1" Type="http://schemas.openxmlformats.org/officeDocument/2006/relationships/slideLayout" Target="../slideLayouts/slideLayout611.xml"/><Relationship Id="rId6" Type="http://schemas.openxmlformats.org/officeDocument/2006/relationships/slideLayout" Target="../slideLayouts/slideLayout616.xml"/><Relationship Id="rId11" Type="http://schemas.openxmlformats.org/officeDocument/2006/relationships/slideLayout" Target="../slideLayouts/slideLayout621.xml"/><Relationship Id="rId5" Type="http://schemas.openxmlformats.org/officeDocument/2006/relationships/slideLayout" Target="../slideLayouts/slideLayout615.xml"/><Relationship Id="rId10" Type="http://schemas.openxmlformats.org/officeDocument/2006/relationships/slideLayout" Target="../slideLayouts/slideLayout620.xml"/><Relationship Id="rId4" Type="http://schemas.openxmlformats.org/officeDocument/2006/relationships/slideLayout" Target="../slideLayouts/slideLayout614.xml"/><Relationship Id="rId9" Type="http://schemas.openxmlformats.org/officeDocument/2006/relationships/slideLayout" Target="../slideLayouts/slideLayout619.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5.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5.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5.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Image 7" descr="bas_dgo1_0.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6147" name="Picture 39" descr="P0_logo2"/>
          <p:cNvPicPr>
            <a:picLocks noChangeAspect="1" noChangeArrowheads="1"/>
          </p:cNvPicPr>
          <p:nvPr/>
        </p:nvPicPr>
        <p:blipFill>
          <a:blip r:embed="rId14" cstate="print"/>
          <a:srcRect/>
          <a:stretch>
            <a:fillRect/>
          </a:stretch>
        </p:blipFill>
        <p:spPr bwMode="auto">
          <a:xfrm>
            <a:off x="2438400" y="2514600"/>
            <a:ext cx="4365625" cy="2160588"/>
          </a:xfrm>
          <a:prstGeom prst="rect">
            <a:avLst/>
          </a:prstGeom>
          <a:noFill/>
          <a:ln w="9525">
            <a:noFill/>
            <a:miter lim="800000"/>
            <a:headEnd/>
            <a:tailEnd/>
          </a:ln>
        </p:spPr>
      </p:pic>
      <p:pic>
        <p:nvPicPr>
          <p:cNvPr id="6148" name="Image 9" descr="bandelette_coul.gif"/>
          <p:cNvPicPr>
            <a:picLocks noChangeAspect="1"/>
          </p:cNvPicPr>
          <p:nvPr/>
        </p:nvPicPr>
        <p:blipFill>
          <a:blip r:embed="rId15" cstate="print"/>
          <a:srcRect/>
          <a:stretch>
            <a:fillRect/>
          </a:stretch>
        </p:blipFill>
        <p:spPr bwMode="auto">
          <a:xfrm>
            <a:off x="0" y="0"/>
            <a:ext cx="9144000" cy="144463"/>
          </a:xfrm>
          <a:prstGeom prst="rect">
            <a:avLst/>
          </a:prstGeom>
          <a:noFill/>
          <a:ln w="9525">
            <a:noFill/>
            <a:miter lim="800000"/>
            <a:headEnd/>
            <a:tailEnd/>
          </a:ln>
        </p:spPr>
      </p:pic>
      <p:sp>
        <p:nvSpPr>
          <p:cNvPr id="11" name="Rectangle 27"/>
          <p:cNvSpPr txBox="1">
            <a:spLocks noChangeArrowheads="1"/>
          </p:cNvSpPr>
          <p:nvPr/>
        </p:nvSpPr>
        <p:spPr bwMode="auto">
          <a:xfrm>
            <a:off x="1403350" y="6477000"/>
            <a:ext cx="1800225" cy="179388"/>
          </a:xfrm>
          <a:prstGeom prst="rect">
            <a:avLst/>
          </a:prstGeom>
          <a:noFill/>
          <a:ln w="9525">
            <a:noFill/>
            <a:miter lim="800000"/>
            <a:headEnd/>
            <a:tailEnd/>
          </a:ln>
        </p:spPr>
        <p:txBody>
          <a:bodyPr lIns="0" rIns="0" anchor="ctr"/>
          <a:lstStyle/>
          <a:p>
            <a:pPr>
              <a:spcBef>
                <a:spcPct val="50000"/>
              </a:spcBef>
              <a:defRPr/>
            </a:pPr>
            <a:fld id="{DFEAD197-CC47-4DE6-8790-6A1EDC000569}" type="slidenum">
              <a:rPr lang="fr-FR" sz="1100">
                <a:solidFill>
                  <a:srgbClr val="595959"/>
                </a:solidFill>
                <a:latin typeface="Arial" charset="0"/>
              </a:rPr>
              <a:pPr>
                <a:spcBef>
                  <a:spcPct val="50000"/>
                </a:spcBef>
                <a:defRPr/>
              </a:pPr>
              <a:t>‹N°›</a:t>
            </a:fld>
            <a:r>
              <a:rPr lang="fr-FR" sz="1100" dirty="0">
                <a:latin typeface="Arial" charset="0"/>
              </a:rPr>
              <a:t> </a:t>
            </a:r>
          </a:p>
        </p:txBody>
      </p:sp>
      <p:sp>
        <p:nvSpPr>
          <p:cNvPr id="615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615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6152" name="Picture 8" descr="P2_BAS_DGO1"/>
          <p:cNvPicPr>
            <a:picLocks noChangeAspect="1" noChangeArrowheads="1"/>
          </p:cNvPicPr>
          <p:nvPr/>
        </p:nvPicPr>
        <p:blipFill>
          <a:blip r:embed="rId16" cstate="print"/>
          <a:srcRect/>
          <a:stretch>
            <a:fillRect/>
          </a:stretch>
        </p:blipFill>
        <p:spPr bwMode="auto">
          <a:xfrm>
            <a:off x="0" y="5954713"/>
            <a:ext cx="9144000" cy="903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79" r:id="rId1"/>
    <p:sldLayoutId id="2147485480" r:id="rId2"/>
    <p:sldLayoutId id="2147485481" r:id="rId3"/>
    <p:sldLayoutId id="2147485482" r:id="rId4"/>
    <p:sldLayoutId id="2147485483" r:id="rId5"/>
    <p:sldLayoutId id="2147485484" r:id="rId6"/>
    <p:sldLayoutId id="2147485485" r:id="rId7"/>
    <p:sldLayoutId id="2147485486" r:id="rId8"/>
    <p:sldLayoutId id="2147485487" r:id="rId9"/>
    <p:sldLayoutId id="2147485488" r:id="rId10"/>
    <p:sldLayoutId id="2147485489" r:id="rId11"/>
  </p:sldLayoutIdLst>
  <p:hf sldNum="0" hdr="0" ftr="0"/>
  <p:txStyles>
    <p:titleStyle>
      <a:lvl1pPr algn="l" rtl="0" eaLnBrk="1" fontAlgn="base" hangingPunct="1">
        <a:spcBef>
          <a:spcPct val="0"/>
        </a:spcBef>
        <a:spcAft>
          <a:spcPct val="0"/>
        </a:spcAft>
        <a:defRPr b="1">
          <a:solidFill>
            <a:srgbClr val="595959"/>
          </a:solidFill>
          <a:latin typeface="+mj-lt"/>
          <a:ea typeface="+mj-ea"/>
          <a:cs typeface="+mj-cs"/>
        </a:defRPr>
      </a:lvl1pPr>
      <a:lvl2pPr algn="l" rtl="0" eaLnBrk="1" fontAlgn="base" hangingPunct="1">
        <a:spcBef>
          <a:spcPct val="0"/>
        </a:spcBef>
        <a:spcAft>
          <a:spcPct val="0"/>
        </a:spcAft>
        <a:defRPr b="1">
          <a:solidFill>
            <a:srgbClr val="595959"/>
          </a:solidFill>
          <a:latin typeface="Verdana" pitchFamily="34" charset="0"/>
          <a:ea typeface="Geneva" pitchFamily="64" charset="-128"/>
        </a:defRPr>
      </a:lvl2pPr>
      <a:lvl3pPr algn="l" rtl="0" eaLnBrk="1" fontAlgn="base" hangingPunct="1">
        <a:spcBef>
          <a:spcPct val="0"/>
        </a:spcBef>
        <a:spcAft>
          <a:spcPct val="0"/>
        </a:spcAft>
        <a:defRPr b="1">
          <a:solidFill>
            <a:srgbClr val="595959"/>
          </a:solidFill>
          <a:latin typeface="Verdana" pitchFamily="34" charset="0"/>
          <a:ea typeface="Geneva" pitchFamily="64" charset="-128"/>
        </a:defRPr>
      </a:lvl3pPr>
      <a:lvl4pPr algn="l" rtl="0" eaLnBrk="1" fontAlgn="base" hangingPunct="1">
        <a:spcBef>
          <a:spcPct val="0"/>
        </a:spcBef>
        <a:spcAft>
          <a:spcPct val="0"/>
        </a:spcAft>
        <a:defRPr b="1">
          <a:solidFill>
            <a:srgbClr val="595959"/>
          </a:solidFill>
          <a:latin typeface="Verdana" pitchFamily="34" charset="0"/>
          <a:ea typeface="Geneva" pitchFamily="64" charset="-128"/>
        </a:defRPr>
      </a:lvl4pPr>
      <a:lvl5pPr algn="l" rtl="0" eaLnBrk="1" fontAlgn="base" hangingPunct="1">
        <a:spcBef>
          <a:spcPct val="0"/>
        </a:spcBef>
        <a:spcAft>
          <a:spcPct val="0"/>
        </a:spcAft>
        <a:defRPr b="1">
          <a:solidFill>
            <a:srgbClr val="595959"/>
          </a:solidFill>
          <a:latin typeface="Verdana" pitchFamily="34" charset="0"/>
          <a:ea typeface="Geneva" pitchFamily="64" charset="-128"/>
        </a:defRPr>
      </a:lvl5pPr>
      <a:lvl6pPr marL="457200" algn="l" rtl="0" eaLnBrk="1" fontAlgn="base" hangingPunct="1">
        <a:spcBef>
          <a:spcPct val="0"/>
        </a:spcBef>
        <a:spcAft>
          <a:spcPct val="0"/>
        </a:spcAft>
        <a:defRPr b="1">
          <a:solidFill>
            <a:srgbClr val="595959"/>
          </a:solidFill>
          <a:latin typeface="Verdana" pitchFamily="34" charset="0"/>
          <a:ea typeface="Geneva" pitchFamily="64" charset="-128"/>
        </a:defRPr>
      </a:lvl6pPr>
      <a:lvl7pPr marL="914400" algn="l" rtl="0" eaLnBrk="1" fontAlgn="base" hangingPunct="1">
        <a:spcBef>
          <a:spcPct val="0"/>
        </a:spcBef>
        <a:spcAft>
          <a:spcPct val="0"/>
        </a:spcAft>
        <a:defRPr b="1">
          <a:solidFill>
            <a:srgbClr val="595959"/>
          </a:solidFill>
          <a:latin typeface="Verdana" pitchFamily="34" charset="0"/>
          <a:ea typeface="Geneva" pitchFamily="64" charset="-128"/>
        </a:defRPr>
      </a:lvl7pPr>
      <a:lvl8pPr marL="1371600" algn="l" rtl="0" eaLnBrk="1" fontAlgn="base" hangingPunct="1">
        <a:spcBef>
          <a:spcPct val="0"/>
        </a:spcBef>
        <a:spcAft>
          <a:spcPct val="0"/>
        </a:spcAft>
        <a:defRPr b="1">
          <a:solidFill>
            <a:srgbClr val="595959"/>
          </a:solidFill>
          <a:latin typeface="Verdana" pitchFamily="34" charset="0"/>
          <a:ea typeface="Geneva" pitchFamily="64" charset="-128"/>
        </a:defRPr>
      </a:lvl8pPr>
      <a:lvl9pPr marL="1828800" algn="l" rtl="0" eaLnBrk="1" fontAlgn="base" hangingPunct="1">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1" fontAlgn="base" hangingPunct="1">
        <a:spcBef>
          <a:spcPct val="20000"/>
        </a:spcBef>
        <a:spcAft>
          <a:spcPct val="0"/>
        </a:spcAft>
        <a:buChar char="•"/>
        <a:defRPr b="1">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ea typeface="+mn-ea"/>
        </a:defRPr>
      </a:lvl2pPr>
      <a:lvl3pPr marL="1143000" indent="-228600" algn="l" rtl="0" eaLnBrk="1" fontAlgn="base" hangingPunct="1">
        <a:spcBef>
          <a:spcPct val="20000"/>
        </a:spcBef>
        <a:spcAft>
          <a:spcPct val="0"/>
        </a:spcAft>
        <a:buChar char="•"/>
        <a:defRPr sz="1600" b="1">
          <a:solidFill>
            <a:schemeClr val="tx1"/>
          </a:solidFill>
          <a:latin typeface="+mn-lt"/>
          <a:ea typeface="+mn-ea"/>
        </a:defRPr>
      </a:lvl3pPr>
      <a:lvl4pPr marL="1562100" indent="-228600" algn="l" rtl="0" eaLnBrk="1" fontAlgn="base" hangingPunct="1">
        <a:spcBef>
          <a:spcPct val="20000"/>
        </a:spcBef>
        <a:spcAft>
          <a:spcPct val="0"/>
        </a:spcAft>
        <a:buChar char="–"/>
        <a:defRPr sz="1600">
          <a:solidFill>
            <a:schemeClr val="tx1"/>
          </a:solidFill>
          <a:latin typeface="+mn-lt"/>
          <a:ea typeface="+mn-ea"/>
        </a:defRPr>
      </a:lvl4pPr>
      <a:lvl5pPr marL="1981200" indent="-228600" algn="l" rtl="0" eaLnBrk="1" fontAlgn="base" hangingPunct="1">
        <a:spcBef>
          <a:spcPct val="20000"/>
        </a:spcBef>
        <a:spcAft>
          <a:spcPct val="0"/>
        </a:spcAft>
        <a:buChar char="»"/>
        <a:defRPr sz="1400">
          <a:solidFill>
            <a:schemeClr val="tx1"/>
          </a:solidFill>
          <a:latin typeface="+mn-lt"/>
          <a:ea typeface="+mn-ea"/>
        </a:defRPr>
      </a:lvl5pPr>
      <a:lvl6pPr marL="2438400" indent="-228600" algn="l" rtl="0" eaLnBrk="1" fontAlgn="base" hangingPunct="1">
        <a:spcBef>
          <a:spcPct val="20000"/>
        </a:spcBef>
        <a:spcAft>
          <a:spcPct val="0"/>
        </a:spcAft>
        <a:buChar char="»"/>
        <a:defRPr sz="1400">
          <a:solidFill>
            <a:schemeClr val="tx1"/>
          </a:solidFill>
          <a:latin typeface="+mn-lt"/>
          <a:ea typeface="+mn-ea"/>
        </a:defRPr>
      </a:lvl6pPr>
      <a:lvl7pPr marL="2895600" indent="-228600" algn="l" rtl="0" eaLnBrk="1" fontAlgn="base" hangingPunct="1">
        <a:spcBef>
          <a:spcPct val="20000"/>
        </a:spcBef>
        <a:spcAft>
          <a:spcPct val="0"/>
        </a:spcAft>
        <a:buChar char="»"/>
        <a:defRPr sz="1400">
          <a:solidFill>
            <a:schemeClr val="tx1"/>
          </a:solidFill>
          <a:latin typeface="+mn-lt"/>
          <a:ea typeface="+mn-ea"/>
        </a:defRPr>
      </a:lvl7pPr>
      <a:lvl8pPr marL="3352800" indent="-228600" algn="l" rtl="0" eaLnBrk="1" fontAlgn="base" hangingPunct="1">
        <a:spcBef>
          <a:spcPct val="20000"/>
        </a:spcBef>
        <a:spcAft>
          <a:spcPct val="0"/>
        </a:spcAft>
        <a:buChar char="»"/>
        <a:defRPr sz="1400">
          <a:solidFill>
            <a:schemeClr val="tx1"/>
          </a:solidFill>
          <a:latin typeface="+mn-lt"/>
          <a:ea typeface="+mn-ea"/>
        </a:defRPr>
      </a:lvl8pPr>
      <a:lvl9pPr marL="38100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536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536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536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C6958BBE-C6BD-4BDF-B63F-15F71B321773}" type="slidenum">
              <a:rPr lang="fr-FR"/>
              <a:pPr>
                <a:defRPr/>
              </a:pPr>
              <a:t>‹N°›</a:t>
            </a:fld>
            <a:r>
              <a:rPr lang="fr-FR" dirty="0"/>
              <a:t> </a:t>
            </a:r>
          </a:p>
        </p:txBody>
      </p:sp>
    </p:spTree>
  </p:cSld>
  <p:clrMap bg1="lt1" tx1="dk1" bg2="lt2" tx2="dk2" accent1="accent1" accent2="accent2" accent3="accent3" accent4="accent4" accent5="accent5" accent6="accent6" hlink="hlink" folHlink="folHlink"/>
  <p:sldLayoutIdLst>
    <p:sldLayoutId id="2147485870" r:id="rId1"/>
    <p:sldLayoutId id="2147485871" r:id="rId2"/>
    <p:sldLayoutId id="2147485872"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Image 7" descr="bas_dgo1_0.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6387" name="Picture 39" descr="P0_logo2"/>
          <p:cNvPicPr>
            <a:picLocks noChangeAspect="1" noChangeArrowheads="1"/>
          </p:cNvPicPr>
          <p:nvPr/>
        </p:nvPicPr>
        <p:blipFill>
          <a:blip r:embed="rId14" cstate="print"/>
          <a:srcRect/>
          <a:stretch>
            <a:fillRect/>
          </a:stretch>
        </p:blipFill>
        <p:spPr bwMode="auto">
          <a:xfrm>
            <a:off x="2438400" y="2514600"/>
            <a:ext cx="4365625" cy="2160588"/>
          </a:xfrm>
          <a:prstGeom prst="rect">
            <a:avLst/>
          </a:prstGeom>
          <a:noFill/>
          <a:ln w="9525">
            <a:noFill/>
            <a:miter lim="800000"/>
            <a:headEnd/>
            <a:tailEnd/>
          </a:ln>
        </p:spPr>
      </p:pic>
      <p:pic>
        <p:nvPicPr>
          <p:cNvPr id="16388" name="Image 9" descr="bandelette_coul.gif"/>
          <p:cNvPicPr>
            <a:picLocks noChangeAspect="1"/>
          </p:cNvPicPr>
          <p:nvPr/>
        </p:nvPicPr>
        <p:blipFill>
          <a:blip r:embed="rId15" cstate="print"/>
          <a:srcRect/>
          <a:stretch>
            <a:fillRect/>
          </a:stretch>
        </p:blipFill>
        <p:spPr bwMode="auto">
          <a:xfrm>
            <a:off x="0" y="0"/>
            <a:ext cx="9144000" cy="144463"/>
          </a:xfrm>
          <a:prstGeom prst="rect">
            <a:avLst/>
          </a:prstGeom>
          <a:noFill/>
          <a:ln w="9525">
            <a:noFill/>
            <a:miter lim="800000"/>
            <a:headEnd/>
            <a:tailEnd/>
          </a:ln>
        </p:spPr>
      </p:pic>
      <p:sp>
        <p:nvSpPr>
          <p:cNvPr id="16389"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6390"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25287" name="Rectangle 7"/>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dirty="0">
                <a:solidFill>
                  <a:srgbClr val="969696"/>
                </a:solidFill>
                <a:latin typeface="Verdana" pitchFamily="34" charset="0"/>
              </a:rPr>
              <a:t>DIRECTION DES STRUCTURES METALLIQUES</a:t>
            </a:r>
            <a:endParaRPr lang="fr-BE" dirty="0">
              <a:latin typeface="Verdana" pitchFamily="34" charset="0"/>
            </a:endParaRPr>
          </a:p>
        </p:txBody>
      </p:sp>
      <p:sp>
        <p:nvSpPr>
          <p:cNvPr id="225288" name="Rectangle 8"/>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dirty="0">
                <a:solidFill>
                  <a:srgbClr val="969696"/>
                </a:solidFill>
                <a:latin typeface="Verdana" pitchFamily="34" charset="0"/>
              </a:rPr>
              <a:t>Eléments linéaires routiers</a:t>
            </a:r>
          </a:p>
          <a:p>
            <a:pPr algn="ctr">
              <a:defRPr/>
            </a:pPr>
            <a:r>
              <a:rPr lang="fr-BE" sz="1100" dirty="0">
                <a:solidFill>
                  <a:srgbClr val="969696"/>
                </a:solidFill>
                <a:latin typeface="Verdana" pitchFamily="34" charset="0"/>
              </a:rPr>
              <a:t>Moulins de </a:t>
            </a:r>
            <a:r>
              <a:rPr lang="fr-BE" sz="1100" dirty="0" err="1">
                <a:solidFill>
                  <a:srgbClr val="969696"/>
                </a:solidFill>
                <a:latin typeface="Verdana" pitchFamily="34" charset="0"/>
              </a:rPr>
              <a:t>Beez</a:t>
            </a:r>
            <a:r>
              <a:rPr lang="fr-BE" sz="1100" dirty="0">
                <a:solidFill>
                  <a:srgbClr val="969696"/>
                </a:solidFill>
                <a:latin typeface="Verdana" pitchFamily="34" charset="0"/>
              </a:rPr>
              <a:t>, 25/05/2011</a:t>
            </a:r>
          </a:p>
        </p:txBody>
      </p:sp>
      <p:pic>
        <p:nvPicPr>
          <p:cNvPr id="16393" name="Picture 9" descr="P2_BAS_DGO1"/>
          <p:cNvPicPr>
            <a:picLocks noChangeAspect="1" noChangeArrowheads="1"/>
          </p:cNvPicPr>
          <p:nvPr/>
        </p:nvPicPr>
        <p:blipFill>
          <a:blip r:embed="rId16" cstate="print"/>
          <a:srcRect/>
          <a:stretch>
            <a:fillRect/>
          </a:stretch>
        </p:blipFill>
        <p:spPr bwMode="auto">
          <a:xfrm>
            <a:off x="0" y="5954713"/>
            <a:ext cx="9144000" cy="903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 id="2147485559" r:id="rId10"/>
    <p:sldLayoutId id="2147485560"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sp>
        <p:nvSpPr>
          <p:cNvPr id="17411"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7412"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1741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27334"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227335"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843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843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843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28358"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228359"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572" r:id="rId1"/>
    <p:sldLayoutId id="2147485573" r:id="rId2"/>
    <p:sldLayoutId id="2147485574" r:id="rId3"/>
    <p:sldLayoutId id="2147485575" r:id="rId4"/>
    <p:sldLayoutId id="2147485576" r:id="rId5"/>
    <p:sldLayoutId id="2147485577" r:id="rId6"/>
    <p:sldLayoutId id="2147485578" r:id="rId7"/>
    <p:sldLayoutId id="2147485579" r:id="rId8"/>
    <p:sldLayoutId id="2147485580" r:id="rId9"/>
    <p:sldLayoutId id="2147485581" r:id="rId10"/>
    <p:sldLayoutId id="2147485582"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945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946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946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E87822C3-9A2B-4637-B071-50E5A7C4232C}" type="slidenum">
              <a:rPr lang="fr-FR"/>
              <a:pPr>
                <a:defRPr/>
              </a:pPr>
              <a:t>‹N°›</a:t>
            </a:fld>
            <a:r>
              <a:rPr lang="fr-FR">
                <a:solidFill>
                  <a:schemeClr val="bg1"/>
                </a:solidFill>
              </a:rPr>
              <a:t> </a:t>
            </a:r>
          </a:p>
        </p:txBody>
      </p:sp>
    </p:spTree>
  </p:cSld>
  <p:clrMap bg1="lt1" tx1="dk1" bg2="lt2" tx2="dk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048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048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048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8F3BF755-FBE6-4998-B0BE-BDD1C1B5AB1D}" type="slidenum">
              <a:rPr lang="fr-FR"/>
              <a:pPr>
                <a:defRPr/>
              </a:pPr>
              <a:t>‹N°›</a:t>
            </a:fld>
            <a:r>
              <a:rPr lang="fr-FR">
                <a:solidFill>
                  <a:srgbClr val="FFFFFF"/>
                </a:solidFill>
              </a:rPr>
              <a:t> </a:t>
            </a:r>
          </a:p>
        </p:txBody>
      </p:sp>
    </p:spTree>
  </p:cSld>
  <p:clrMap bg1="lt1" tx1="dk1" bg2="lt2" tx2="dk2" accent1="accent1" accent2="accent2" accent3="accent3" accent4="accent4" accent5="accent5" accent6="accent6" hlink="hlink" folHlink="folHlink"/>
  <p:sldLayoutIdLst>
    <p:sldLayoutId id="2147485594" r:id="rId1"/>
    <p:sldLayoutId id="2147485595" r:id="rId2"/>
    <p:sldLayoutId id="2147485596" r:id="rId3"/>
    <p:sldLayoutId id="2147485597" r:id="rId4"/>
    <p:sldLayoutId id="2147485598" r:id="rId5"/>
    <p:sldLayoutId id="2147485599" r:id="rId6"/>
    <p:sldLayoutId id="2147485600" r:id="rId7"/>
    <p:sldLayoutId id="2147485601" r:id="rId8"/>
    <p:sldLayoutId id="2147485602" r:id="rId9"/>
    <p:sldLayoutId id="2147485603" r:id="rId10"/>
    <p:sldLayoutId id="2147485604"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150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150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150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E140357A-32A3-4A6B-9B0D-48EDC66C81B5}"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881" r:id="rId1"/>
    <p:sldLayoutId id="2147485882" r:id="rId2"/>
    <p:sldLayoutId id="2147485883" r:id="rId3"/>
    <p:sldLayoutId id="2147485884" r:id="rId4"/>
    <p:sldLayoutId id="2147485885" r:id="rId5"/>
    <p:sldLayoutId id="2147485886" r:id="rId6"/>
    <p:sldLayoutId id="2147485887" r:id="rId7"/>
    <p:sldLayoutId id="2147485888" r:id="rId8"/>
    <p:sldLayoutId id="2147485889" r:id="rId9"/>
    <p:sldLayoutId id="2147485890" r:id="rId10"/>
    <p:sldLayoutId id="2147485891"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253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253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253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2C0F822C-44B3-4992-A415-005E54C23D20}"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892" r:id="rId1"/>
    <p:sldLayoutId id="2147485893" r:id="rId2"/>
    <p:sldLayoutId id="2147485894" r:id="rId3"/>
    <p:sldLayoutId id="2147485895" r:id="rId4"/>
    <p:sldLayoutId id="2147485896" r:id="rId5"/>
    <p:sldLayoutId id="2147485897" r:id="rId6"/>
    <p:sldLayoutId id="2147485898" r:id="rId7"/>
    <p:sldLayoutId id="2147485899" r:id="rId8"/>
    <p:sldLayoutId id="2147485900" r:id="rId9"/>
    <p:sldLayoutId id="2147485901" r:id="rId10"/>
    <p:sldLayoutId id="2147485902"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355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355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355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12A5E711-353A-4F1E-ABA4-0C3D9039CABF}"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03" r:id="rId1"/>
    <p:sldLayoutId id="2147485904" r:id="rId2"/>
    <p:sldLayoutId id="2147485905" r:id="rId3"/>
    <p:sldLayoutId id="2147485906" r:id="rId4"/>
    <p:sldLayoutId id="2147485907" r:id="rId5"/>
    <p:sldLayoutId id="2147485908" r:id="rId6"/>
    <p:sldLayoutId id="2147485909" r:id="rId7"/>
    <p:sldLayoutId id="2147485910" r:id="rId8"/>
    <p:sldLayoutId id="2147485911" r:id="rId9"/>
    <p:sldLayoutId id="2147485912" r:id="rId10"/>
    <p:sldLayoutId id="2147485913"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457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458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458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02A8E879-894E-417F-A152-BD7571C382B7}"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605" r:id="rId1"/>
    <p:sldLayoutId id="2147485606" r:id="rId2"/>
    <p:sldLayoutId id="2147485607" r:id="rId3"/>
    <p:sldLayoutId id="2147485608" r:id="rId4"/>
    <p:sldLayoutId id="2147485609" r:id="rId5"/>
    <p:sldLayoutId id="2147485610" r:id="rId6"/>
    <p:sldLayoutId id="2147485611" r:id="rId7"/>
    <p:sldLayoutId id="2147485612" r:id="rId8"/>
    <p:sldLayoutId id="2147485613" r:id="rId9"/>
    <p:sldLayoutId id="2147485614" r:id="rId10"/>
    <p:sldLayoutId id="2147485615"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Image 6" descr="bas_dgo1.gif"/>
          <p:cNvPicPr>
            <a:picLocks noChangeAspect="1"/>
          </p:cNvPicPr>
          <p:nvPr/>
        </p:nvPicPr>
        <p:blipFill>
          <a:blip r:embed="rId18" cstate="print"/>
          <a:srcRect/>
          <a:stretch>
            <a:fillRect/>
          </a:stretch>
        </p:blipFill>
        <p:spPr bwMode="auto">
          <a:xfrm>
            <a:off x="0" y="5957888"/>
            <a:ext cx="9144000" cy="900112"/>
          </a:xfrm>
          <a:prstGeom prst="rect">
            <a:avLst/>
          </a:prstGeom>
          <a:noFill/>
          <a:ln w="9525">
            <a:noFill/>
            <a:miter lim="800000"/>
            <a:headEnd/>
            <a:tailEnd/>
          </a:ln>
        </p:spPr>
      </p:pic>
      <p:sp>
        <p:nvSpPr>
          <p:cNvPr id="7171"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7172"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99" name="Rectangle 27"/>
          <p:cNvSpPr>
            <a:spLocks noGrp="1" noChangeArrowheads="1"/>
          </p:cNvSpPr>
          <p:nvPr>
            <p:ph type="dt" sz="half" idx="2"/>
          </p:nvPr>
        </p:nvSpPr>
        <p:spPr bwMode="auto">
          <a:xfrm>
            <a:off x="1403350" y="6477000"/>
            <a:ext cx="1800225" cy="179388"/>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299C0CAE-F045-43BF-8C14-D921155538F8}" type="slidenum">
              <a:rPr lang="fr-FR"/>
              <a:pPr>
                <a:defRPr/>
              </a:pPr>
              <a:t>‹N°›</a:t>
            </a:fld>
            <a:r>
              <a:rPr lang="fr-FR" dirty="0">
                <a:solidFill>
                  <a:schemeClr val="bg1"/>
                </a:solidFill>
              </a:rPr>
              <a:t> </a:t>
            </a:r>
          </a:p>
        </p:txBody>
      </p:sp>
      <p:pic>
        <p:nvPicPr>
          <p:cNvPr id="7174" name="Image 9" descr="bandelette_coul.gif"/>
          <p:cNvPicPr>
            <a:picLocks noChangeAspect="1"/>
          </p:cNvPicPr>
          <p:nvPr/>
        </p:nvPicPr>
        <p:blipFill>
          <a:blip r:embed="rId19" cstate="print"/>
          <a:srcRect/>
          <a:stretch>
            <a:fillRect/>
          </a:stretch>
        </p:blipFill>
        <p:spPr bwMode="auto">
          <a:xfrm>
            <a:off x="0" y="0"/>
            <a:ext cx="9144000" cy="144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90" r:id="rId1"/>
    <p:sldLayoutId id="2147485491" r:id="rId2"/>
    <p:sldLayoutId id="2147485492" r:id="rId3"/>
    <p:sldLayoutId id="2147485493" r:id="rId4"/>
    <p:sldLayoutId id="2147485494" r:id="rId5"/>
    <p:sldLayoutId id="2147485495" r:id="rId6"/>
    <p:sldLayoutId id="2147485496" r:id="rId7"/>
    <p:sldLayoutId id="2147485497" r:id="rId8"/>
    <p:sldLayoutId id="2147485498" r:id="rId9"/>
    <p:sldLayoutId id="2147485499" r:id="rId10"/>
    <p:sldLayoutId id="2147485500" r:id="rId11"/>
    <p:sldLayoutId id="2147485501" r:id="rId12"/>
    <p:sldLayoutId id="2147485502" r:id="rId13"/>
    <p:sldLayoutId id="2147485503" r:id="rId14"/>
    <p:sldLayoutId id="2147485504" r:id="rId15"/>
    <p:sldLayoutId id="2147485505" r:id="rId16"/>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560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560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560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190777F7-D439-4D29-8B51-1E8FCE8CB466}"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14" r:id="rId1"/>
    <p:sldLayoutId id="2147485915" r:id="rId2"/>
    <p:sldLayoutId id="2147485916" r:id="rId3"/>
    <p:sldLayoutId id="2147485917" r:id="rId4"/>
    <p:sldLayoutId id="2147485918" r:id="rId5"/>
    <p:sldLayoutId id="2147485919" r:id="rId6"/>
    <p:sldLayoutId id="2147485920" r:id="rId7"/>
    <p:sldLayoutId id="2147485921" r:id="rId8"/>
    <p:sldLayoutId id="2147485922" r:id="rId9"/>
    <p:sldLayoutId id="2147485923" r:id="rId10"/>
    <p:sldLayoutId id="2147485924"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Image 7" descr="bas_dgo1_0.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6627" name="Picture 39" descr="P0_logo2"/>
          <p:cNvPicPr>
            <a:picLocks noChangeAspect="1" noChangeArrowheads="1"/>
          </p:cNvPicPr>
          <p:nvPr/>
        </p:nvPicPr>
        <p:blipFill>
          <a:blip r:embed="rId14" cstate="print"/>
          <a:srcRect/>
          <a:stretch>
            <a:fillRect/>
          </a:stretch>
        </p:blipFill>
        <p:spPr bwMode="auto">
          <a:xfrm>
            <a:off x="2438400" y="2514600"/>
            <a:ext cx="4365625" cy="2160588"/>
          </a:xfrm>
          <a:prstGeom prst="rect">
            <a:avLst/>
          </a:prstGeom>
          <a:noFill/>
          <a:ln w="9525">
            <a:noFill/>
            <a:miter lim="800000"/>
            <a:headEnd/>
            <a:tailEnd/>
          </a:ln>
        </p:spPr>
      </p:pic>
      <p:pic>
        <p:nvPicPr>
          <p:cNvPr id="26628" name="Image 9" descr="bandelette_coul.gif"/>
          <p:cNvPicPr>
            <a:picLocks noChangeAspect="1"/>
          </p:cNvPicPr>
          <p:nvPr/>
        </p:nvPicPr>
        <p:blipFill>
          <a:blip r:embed="rId15" cstate="print"/>
          <a:srcRect/>
          <a:stretch>
            <a:fillRect/>
          </a:stretch>
        </p:blipFill>
        <p:spPr bwMode="auto">
          <a:xfrm>
            <a:off x="0" y="0"/>
            <a:ext cx="9144000" cy="144463"/>
          </a:xfrm>
          <a:prstGeom prst="rect">
            <a:avLst/>
          </a:prstGeom>
          <a:noFill/>
          <a:ln w="9525">
            <a:noFill/>
            <a:miter lim="800000"/>
            <a:headEnd/>
            <a:tailEnd/>
          </a:ln>
        </p:spPr>
      </p:pic>
      <p:sp>
        <p:nvSpPr>
          <p:cNvPr id="26629"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6630"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5767" name="Rectangle 7"/>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245768" name="Rectangle 8"/>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616" r:id="rId1"/>
    <p:sldLayoutId id="2147485617" r:id="rId2"/>
    <p:sldLayoutId id="2147485618" r:id="rId3"/>
    <p:sldLayoutId id="2147485619" r:id="rId4"/>
    <p:sldLayoutId id="2147485620" r:id="rId5"/>
    <p:sldLayoutId id="2147485621" r:id="rId6"/>
    <p:sldLayoutId id="2147485622" r:id="rId7"/>
    <p:sldLayoutId id="2147485623" r:id="rId8"/>
    <p:sldLayoutId id="2147485624" r:id="rId9"/>
    <p:sldLayoutId id="2147485625" r:id="rId10"/>
    <p:sldLayoutId id="2147485626"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sp>
        <p:nvSpPr>
          <p:cNvPr id="27651"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7652"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2765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47814"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247815"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627" r:id="rId1"/>
    <p:sldLayoutId id="2147485628" r:id="rId2"/>
    <p:sldLayoutId id="2147485629" r:id="rId3"/>
    <p:sldLayoutId id="2147485630" r:id="rId4"/>
    <p:sldLayoutId id="2147485631" r:id="rId5"/>
    <p:sldLayoutId id="2147485632" r:id="rId6"/>
    <p:sldLayoutId id="2147485633" r:id="rId7"/>
    <p:sldLayoutId id="2147485634" r:id="rId8"/>
    <p:sldLayoutId id="2147485635" r:id="rId9"/>
    <p:sldLayoutId id="2147485636" r:id="rId10"/>
    <p:sldLayoutId id="2147485637"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867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867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867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48838"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248839"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638" r:id="rId1"/>
    <p:sldLayoutId id="2147485639" r:id="rId2"/>
    <p:sldLayoutId id="2147485640" r:id="rId3"/>
    <p:sldLayoutId id="2147485641" r:id="rId4"/>
    <p:sldLayoutId id="2147485642" r:id="rId5"/>
    <p:sldLayoutId id="2147485643" r:id="rId6"/>
    <p:sldLayoutId id="2147485644" r:id="rId7"/>
    <p:sldLayoutId id="2147485645" r:id="rId8"/>
    <p:sldLayoutId id="2147485646" r:id="rId9"/>
    <p:sldLayoutId id="2147485647" r:id="rId10"/>
    <p:sldLayoutId id="2147485648"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2969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2970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2970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349EB197-A41D-4E03-A09A-2A354240ED31}" type="slidenum">
              <a:rPr lang="fr-FR"/>
              <a:pPr>
                <a:defRPr/>
              </a:pPr>
              <a:t>‹N°›</a:t>
            </a:fld>
            <a:r>
              <a:rPr lang="fr-FR">
                <a:solidFill>
                  <a:schemeClr val="bg1"/>
                </a:solidFill>
              </a:rPr>
              <a:t> </a:t>
            </a:r>
          </a:p>
        </p:txBody>
      </p:sp>
    </p:spTree>
  </p:cSld>
  <p:clrMap bg1="lt1" tx1="dk1" bg2="lt2" tx2="dk2" accent1="accent1" accent2="accent2" accent3="accent3" accent4="accent4" accent5="accent5" accent6="accent6" hlink="hlink" folHlink="folHlink"/>
  <p:sldLayoutIdLst>
    <p:sldLayoutId id="2147485649" r:id="rId1"/>
    <p:sldLayoutId id="2147485650" r:id="rId2"/>
    <p:sldLayoutId id="2147485651" r:id="rId3"/>
    <p:sldLayoutId id="2147485652" r:id="rId4"/>
    <p:sldLayoutId id="2147485653" r:id="rId5"/>
    <p:sldLayoutId id="2147485654" r:id="rId6"/>
    <p:sldLayoutId id="2147485655" r:id="rId7"/>
    <p:sldLayoutId id="2147485656" r:id="rId8"/>
    <p:sldLayoutId id="2147485657" r:id="rId9"/>
    <p:sldLayoutId id="2147485658" r:id="rId10"/>
    <p:sldLayoutId id="2147485659"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072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072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072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97611EF7-2A90-4BBF-9224-9967DB6A3579}" type="slidenum">
              <a:rPr lang="fr-FR"/>
              <a:pPr>
                <a:defRPr/>
              </a:pPr>
              <a:t>‹N°›</a:t>
            </a:fld>
            <a:r>
              <a:rPr lang="fr-FR">
                <a:solidFill>
                  <a:srgbClr val="FFFFFF"/>
                </a:solidFill>
              </a:rPr>
              <a:t> </a:t>
            </a:r>
          </a:p>
        </p:txBody>
      </p:sp>
    </p:spTree>
  </p:cSld>
  <p:clrMap bg1="lt1" tx1="dk1" bg2="lt2" tx2="dk2" accent1="accent1" accent2="accent2" accent3="accent3" accent4="accent4" accent5="accent5" accent6="accent6" hlink="hlink" folHlink="folHlink"/>
  <p:sldLayoutIdLst>
    <p:sldLayoutId id="2147485660" r:id="rId1"/>
    <p:sldLayoutId id="2147485661" r:id="rId2"/>
    <p:sldLayoutId id="2147485662" r:id="rId3"/>
    <p:sldLayoutId id="2147485663" r:id="rId4"/>
    <p:sldLayoutId id="2147485664" r:id="rId5"/>
    <p:sldLayoutId id="2147485665" r:id="rId6"/>
    <p:sldLayoutId id="2147485666" r:id="rId7"/>
    <p:sldLayoutId id="2147485667" r:id="rId8"/>
    <p:sldLayoutId id="2147485668" r:id="rId9"/>
    <p:sldLayoutId id="2147485669" r:id="rId10"/>
    <p:sldLayoutId id="2147485670"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174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174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174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6F83B9BB-C809-497A-BC7D-86D7A487C826}"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25"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 id="2147485935"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277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277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277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EC1F2AAC-308E-4655-8534-3E59C2499E24}"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8" r:id="rId3"/>
    <p:sldLayoutId id="2147485939" r:id="rId4"/>
    <p:sldLayoutId id="2147485940" r:id="rId5"/>
    <p:sldLayoutId id="2147485941" r:id="rId6"/>
    <p:sldLayoutId id="2147485942" r:id="rId7"/>
    <p:sldLayoutId id="2147485943" r:id="rId8"/>
    <p:sldLayoutId id="2147485944" r:id="rId9"/>
    <p:sldLayoutId id="2147485945" r:id="rId10"/>
    <p:sldLayoutId id="2147485946"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379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379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379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25328C1D-9C85-4DA4-A6B0-DE1497C7780E}"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47" r:id="rId1"/>
    <p:sldLayoutId id="2147485948" r:id="rId2"/>
    <p:sldLayoutId id="2147485949" r:id="rId3"/>
    <p:sldLayoutId id="2147485950" r:id="rId4"/>
    <p:sldLayoutId id="2147485951" r:id="rId5"/>
    <p:sldLayoutId id="2147485952" r:id="rId6"/>
    <p:sldLayoutId id="2147485953" r:id="rId7"/>
    <p:sldLayoutId id="2147485954" r:id="rId8"/>
    <p:sldLayoutId id="2147485955" r:id="rId9"/>
    <p:sldLayoutId id="2147485956" r:id="rId10"/>
    <p:sldLayoutId id="2147485957"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481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482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482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3BBF26B3-C1D8-46F9-9F2C-704BD0D14080}"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671" r:id="rId1"/>
    <p:sldLayoutId id="2147485672" r:id="rId2"/>
    <p:sldLayoutId id="2147485673" r:id="rId3"/>
    <p:sldLayoutId id="2147485674" r:id="rId4"/>
    <p:sldLayoutId id="2147485675" r:id="rId5"/>
    <p:sldLayoutId id="2147485676" r:id="rId6"/>
    <p:sldLayoutId id="2147485677" r:id="rId7"/>
    <p:sldLayoutId id="2147485678" r:id="rId8"/>
    <p:sldLayoutId id="2147485679" r:id="rId9"/>
    <p:sldLayoutId id="2147485680" r:id="rId10"/>
    <p:sldLayoutId id="2147485681"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819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819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819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DBE084B7-44CB-4BB7-BF7D-196E217E17C4}" type="slidenum">
              <a:rPr lang="fr-FR"/>
              <a:pPr>
                <a:defRPr/>
              </a:pPr>
              <a:t>‹N°›</a:t>
            </a:fld>
            <a:r>
              <a:rPr lang="fr-FR"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5506" r:id="rId1"/>
    <p:sldLayoutId id="2147485507" r:id="rId2"/>
    <p:sldLayoutId id="2147485508" r:id="rId3"/>
    <p:sldLayoutId id="2147485509" r:id="rId4"/>
    <p:sldLayoutId id="2147485510" r:id="rId5"/>
    <p:sldLayoutId id="2147485511" r:id="rId6"/>
    <p:sldLayoutId id="2147485512" r:id="rId7"/>
    <p:sldLayoutId id="2147485513" r:id="rId8"/>
    <p:sldLayoutId id="2147485514" r:id="rId9"/>
    <p:sldLayoutId id="2147485515" r:id="rId10"/>
    <p:sldLayoutId id="2147485516"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584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584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584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17E4059B-3ED2-4672-B780-EF91095B1494}"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 id="2147485961" r:id="rId4"/>
    <p:sldLayoutId id="2147485962" r:id="rId5"/>
    <p:sldLayoutId id="2147485963" r:id="rId6"/>
    <p:sldLayoutId id="2147485964" r:id="rId7"/>
    <p:sldLayoutId id="2147485965" r:id="rId8"/>
    <p:sldLayoutId id="2147485966" r:id="rId9"/>
    <p:sldLayoutId id="2147485967" r:id="rId10"/>
    <p:sldLayoutId id="2147485968"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sp>
        <p:nvSpPr>
          <p:cNvPr id="36867"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6868"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3686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21542"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321543"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 id="2147485687" r:id="rId6"/>
    <p:sldLayoutId id="2147485688" r:id="rId7"/>
    <p:sldLayoutId id="2147485689" r:id="rId8"/>
    <p:sldLayoutId id="2147485690" r:id="rId9"/>
    <p:sldLayoutId id="2147485691" r:id="rId10"/>
    <p:sldLayoutId id="2147485692"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789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789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789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22566"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322567"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693" r:id="rId1"/>
    <p:sldLayoutId id="2147485694" r:id="rId2"/>
    <p:sldLayoutId id="2147485695" r:id="rId3"/>
    <p:sldLayoutId id="2147485696" r:id="rId4"/>
    <p:sldLayoutId id="2147485697" r:id="rId5"/>
    <p:sldLayoutId id="2147485698" r:id="rId6"/>
    <p:sldLayoutId id="2147485699" r:id="rId7"/>
    <p:sldLayoutId id="2147485700" r:id="rId8"/>
    <p:sldLayoutId id="2147485701" r:id="rId9"/>
    <p:sldLayoutId id="2147485702" r:id="rId10"/>
    <p:sldLayoutId id="2147485703"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891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891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891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A518E0E7-78BF-4A97-8AC9-4697422239FB}" type="slidenum">
              <a:rPr lang="fr-FR"/>
              <a:pPr>
                <a:defRPr/>
              </a:pPr>
              <a:t>‹N°›</a:t>
            </a:fld>
            <a:r>
              <a:rPr lang="fr-FR">
                <a:solidFill>
                  <a:schemeClr val="bg1"/>
                </a:solidFill>
              </a:rPr>
              <a:t> </a:t>
            </a:r>
          </a:p>
        </p:txBody>
      </p:sp>
    </p:spTree>
  </p:cSld>
  <p:clrMap bg1="lt1" tx1="dk1" bg2="lt2" tx2="dk2" accent1="accent1" accent2="accent2" accent3="accent3" accent4="accent4" accent5="accent5" accent6="accent6" hlink="hlink" folHlink="folHlink"/>
  <p:sldLayoutIdLst>
    <p:sldLayoutId id="2147485704" r:id="rId1"/>
    <p:sldLayoutId id="2147485705" r:id="rId2"/>
    <p:sldLayoutId id="2147485706" r:id="rId3"/>
    <p:sldLayoutId id="2147485707" r:id="rId4"/>
    <p:sldLayoutId id="2147485708" r:id="rId5"/>
    <p:sldLayoutId id="2147485709" r:id="rId6"/>
    <p:sldLayoutId id="2147485710" r:id="rId7"/>
    <p:sldLayoutId id="2147485711" r:id="rId8"/>
    <p:sldLayoutId id="2147485712" r:id="rId9"/>
    <p:sldLayoutId id="2147485713" r:id="rId10"/>
    <p:sldLayoutId id="2147485714"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93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3993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3994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3994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BB6892D2-D306-45E1-ABBC-C6133CC84232}" type="slidenum">
              <a:rPr lang="fr-FR"/>
              <a:pPr>
                <a:defRPr/>
              </a:pPr>
              <a:t>‹N°›</a:t>
            </a:fld>
            <a:r>
              <a:rPr lang="fr-FR">
                <a:solidFill>
                  <a:srgbClr val="FFFFFF"/>
                </a:solidFill>
              </a:rPr>
              <a:t> </a:t>
            </a:r>
          </a:p>
        </p:txBody>
      </p:sp>
    </p:spTree>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096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096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096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C5E5BD6A-84F6-484C-809C-5BBF566A13E4}"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69" r:id="rId1"/>
    <p:sldLayoutId id="2147485970" r:id="rId2"/>
    <p:sldLayoutId id="2147485971" r:id="rId3"/>
    <p:sldLayoutId id="2147485972" r:id="rId4"/>
    <p:sldLayoutId id="2147485973" r:id="rId5"/>
    <p:sldLayoutId id="2147485974" r:id="rId6"/>
    <p:sldLayoutId id="2147485975" r:id="rId7"/>
    <p:sldLayoutId id="2147485976" r:id="rId8"/>
    <p:sldLayoutId id="2147485977" r:id="rId9"/>
    <p:sldLayoutId id="2147485978" r:id="rId10"/>
    <p:sldLayoutId id="2147485979"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198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198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198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9F545FB9-F4A9-4339-82DE-1E853B3B803D}"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80" r:id="rId1"/>
    <p:sldLayoutId id="2147485981" r:id="rId2"/>
    <p:sldLayoutId id="2147485982" r:id="rId3"/>
    <p:sldLayoutId id="2147485983" r:id="rId4"/>
    <p:sldLayoutId id="2147485984" r:id="rId5"/>
    <p:sldLayoutId id="2147485985" r:id="rId6"/>
    <p:sldLayoutId id="2147485986" r:id="rId7"/>
    <p:sldLayoutId id="2147485987" r:id="rId8"/>
    <p:sldLayoutId id="2147485988" r:id="rId9"/>
    <p:sldLayoutId id="2147485989" r:id="rId10"/>
    <p:sldLayoutId id="2147485990"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301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301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301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E93C2DA5-186D-423C-A2D7-5332B5A2A6E0}"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991" r:id="rId1"/>
    <p:sldLayoutId id="2147485992" r:id="rId2"/>
    <p:sldLayoutId id="2147485993" r:id="rId3"/>
    <p:sldLayoutId id="2147485994" r:id="rId4"/>
    <p:sldLayoutId id="2147485995" r:id="rId5"/>
    <p:sldLayoutId id="2147485996" r:id="rId6"/>
    <p:sldLayoutId id="2147485997" r:id="rId7"/>
    <p:sldLayoutId id="2147485998" r:id="rId8"/>
    <p:sldLayoutId id="2147485999" r:id="rId9"/>
    <p:sldLayoutId id="2147486000" r:id="rId10"/>
    <p:sldLayoutId id="2147486001"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3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403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403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403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903548FC-791A-4B47-B73A-74ABC6A09CFF}"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505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506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506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3D2AE2C4-9401-40A2-82D3-B15109CF87EB}"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02" r:id="rId1"/>
    <p:sldLayoutId id="2147486003" r:id="rId2"/>
    <p:sldLayoutId id="2147486004" r:id="rId3"/>
    <p:sldLayoutId id="2147486005" r:id="rId4"/>
    <p:sldLayoutId id="2147486006" r:id="rId5"/>
    <p:sldLayoutId id="2147486007" r:id="rId6"/>
    <p:sldLayoutId id="2147486008" r:id="rId7"/>
    <p:sldLayoutId id="2147486009" r:id="rId8"/>
    <p:sldLayoutId id="2147486010" r:id="rId9"/>
    <p:sldLayoutId id="2147486011" r:id="rId10"/>
    <p:sldLayoutId id="2147486012"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921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922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922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47E3C6A0-1838-4D18-B675-B1F4ED9FA1DB}" type="slidenum">
              <a:rPr lang="fr-FR"/>
              <a:pPr>
                <a:defRPr/>
              </a:pPr>
              <a:t>‹N°›</a:t>
            </a:fld>
            <a:r>
              <a:rPr lang="fr-FR" dirty="0">
                <a:solidFill>
                  <a:schemeClr val="bg1"/>
                </a:solidFill>
              </a:rPr>
              <a:t> </a:t>
            </a:r>
          </a:p>
        </p:txBody>
      </p:sp>
    </p:spTree>
  </p:cSld>
  <p:clrMap bg1="lt1" tx1="dk1" bg2="lt2" tx2="dk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sp>
        <p:nvSpPr>
          <p:cNvPr id="46083"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6084"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4608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20870"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420871"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737" r:id="rId1"/>
    <p:sldLayoutId id="2147485738" r:id="rId2"/>
    <p:sldLayoutId id="2147485739" r:id="rId3"/>
    <p:sldLayoutId id="2147485740" r:id="rId4"/>
    <p:sldLayoutId id="2147485741" r:id="rId5"/>
    <p:sldLayoutId id="2147485742" r:id="rId6"/>
    <p:sldLayoutId id="2147485743" r:id="rId7"/>
    <p:sldLayoutId id="2147485744" r:id="rId8"/>
    <p:sldLayoutId id="2147485745" r:id="rId9"/>
    <p:sldLayoutId id="2147485746" r:id="rId10"/>
    <p:sldLayoutId id="2147485747"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0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710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710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710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21894"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421895"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748" r:id="rId1"/>
    <p:sldLayoutId id="2147485749" r:id="rId2"/>
    <p:sldLayoutId id="2147485750" r:id="rId3"/>
    <p:sldLayoutId id="2147485751" r:id="rId4"/>
    <p:sldLayoutId id="2147485752" r:id="rId5"/>
    <p:sldLayoutId id="2147485753" r:id="rId6"/>
    <p:sldLayoutId id="2147485754" r:id="rId7"/>
    <p:sldLayoutId id="2147485755" r:id="rId8"/>
    <p:sldLayoutId id="2147485756" r:id="rId9"/>
    <p:sldLayoutId id="2147485757" r:id="rId10"/>
    <p:sldLayoutId id="2147485758"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13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813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813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813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CC43DD18-31C8-4ADE-ADCA-1AB4AAB2205D}" type="slidenum">
              <a:rPr lang="fr-FR"/>
              <a:pPr>
                <a:defRPr/>
              </a:pPr>
              <a:t>‹N°›</a:t>
            </a:fld>
            <a:r>
              <a:rPr lang="fr-FR">
                <a:solidFill>
                  <a:schemeClr val="bg1"/>
                </a:solidFill>
              </a:rPr>
              <a:t> </a:t>
            </a:r>
          </a:p>
        </p:txBody>
      </p:sp>
    </p:spTree>
  </p:cSld>
  <p:clrMap bg1="lt1" tx1="dk1" bg2="lt2" tx2="dk2" accent1="accent1" accent2="accent2" accent3="accent3" accent4="accent4" accent5="accent5" accent6="accent6" hlink="hlink" folHlink="folHlink"/>
  <p:sldLayoutIdLst>
    <p:sldLayoutId id="2147485759" r:id="rId1"/>
    <p:sldLayoutId id="2147485760" r:id="rId2"/>
    <p:sldLayoutId id="2147485761" r:id="rId3"/>
    <p:sldLayoutId id="2147485762" r:id="rId4"/>
    <p:sldLayoutId id="2147485763" r:id="rId5"/>
    <p:sldLayoutId id="2147485764" r:id="rId6"/>
    <p:sldLayoutId id="2147485765" r:id="rId7"/>
    <p:sldLayoutId id="2147485766" r:id="rId8"/>
    <p:sldLayoutId id="2147485767" r:id="rId9"/>
    <p:sldLayoutId id="2147485768" r:id="rId10"/>
    <p:sldLayoutId id="2147485769"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15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4915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915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4915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06BFDB1F-485E-4614-9DED-7FE620A16CAA}" type="slidenum">
              <a:rPr lang="fr-FR"/>
              <a:pPr>
                <a:defRPr/>
              </a:pPr>
              <a:t>‹N°›</a:t>
            </a:fld>
            <a:r>
              <a:rPr lang="fr-FR">
                <a:solidFill>
                  <a:srgbClr val="FFFFFF"/>
                </a:solidFill>
              </a:rPr>
              <a:t> </a:t>
            </a:r>
          </a:p>
        </p:txBody>
      </p:sp>
    </p:spTree>
  </p:cSld>
  <p:clrMap bg1="lt1" tx1="dk1" bg2="lt2" tx2="dk2" accent1="accent1" accent2="accent2" accent3="accent3" accent4="accent4" accent5="accent5" accent6="accent6" hlink="hlink" folHlink="folHlink"/>
  <p:sldLayoutIdLst>
    <p:sldLayoutId id="2147485770" r:id="rId1"/>
    <p:sldLayoutId id="2147485771" r:id="rId2"/>
    <p:sldLayoutId id="2147485772" r:id="rId3"/>
    <p:sldLayoutId id="2147485773" r:id="rId4"/>
    <p:sldLayoutId id="2147485774" r:id="rId5"/>
    <p:sldLayoutId id="2147485775" r:id="rId6"/>
    <p:sldLayoutId id="2147485776" r:id="rId7"/>
    <p:sldLayoutId id="2147485777" r:id="rId8"/>
    <p:sldLayoutId id="2147485778" r:id="rId9"/>
    <p:sldLayoutId id="2147485779" r:id="rId10"/>
    <p:sldLayoutId id="2147485780"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017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018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018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BD349E9F-2A34-4159-958E-E72D12067379}"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13" r:id="rId1"/>
    <p:sldLayoutId id="2147486014" r:id="rId2"/>
    <p:sldLayoutId id="2147486015" r:id="rId3"/>
    <p:sldLayoutId id="2147486016" r:id="rId4"/>
    <p:sldLayoutId id="2147486017" r:id="rId5"/>
    <p:sldLayoutId id="2147486018" r:id="rId6"/>
    <p:sldLayoutId id="2147486019" r:id="rId7"/>
    <p:sldLayoutId id="2147486020" r:id="rId8"/>
    <p:sldLayoutId id="2147486021" r:id="rId9"/>
    <p:sldLayoutId id="2147486022" r:id="rId10"/>
    <p:sldLayoutId id="2147486023"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120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120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120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F0D34517-2C73-4549-B90E-444B443CC231}"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24" r:id="rId1"/>
    <p:sldLayoutId id="2147486025" r:id="rId2"/>
    <p:sldLayoutId id="2147486026" r:id="rId3"/>
    <p:sldLayoutId id="2147486027" r:id="rId4"/>
    <p:sldLayoutId id="2147486028" r:id="rId5"/>
    <p:sldLayoutId id="2147486029" r:id="rId6"/>
    <p:sldLayoutId id="2147486030" r:id="rId7"/>
    <p:sldLayoutId id="2147486031" r:id="rId8"/>
    <p:sldLayoutId id="2147486032" r:id="rId9"/>
    <p:sldLayoutId id="2147486033" r:id="rId10"/>
    <p:sldLayoutId id="2147486034"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222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222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222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222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5550641F-5BFD-4D82-AAD6-2D03F148894C}"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35" r:id="rId1"/>
    <p:sldLayoutId id="2147486036" r:id="rId2"/>
    <p:sldLayoutId id="2147486037" r:id="rId3"/>
    <p:sldLayoutId id="2147486038" r:id="rId4"/>
    <p:sldLayoutId id="2147486039" r:id="rId5"/>
    <p:sldLayoutId id="2147486040" r:id="rId6"/>
    <p:sldLayoutId id="2147486041" r:id="rId7"/>
    <p:sldLayoutId id="2147486042" r:id="rId8"/>
    <p:sldLayoutId id="2147486043" r:id="rId9"/>
    <p:sldLayoutId id="2147486044" r:id="rId10"/>
    <p:sldLayoutId id="2147486045"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325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325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325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C0C258A7-92BE-4497-81EC-1C1E13E81789}"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781"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427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427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427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427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078CFD0F-0889-4133-9248-C57E2135CE92}"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46" r:id="rId1"/>
    <p:sldLayoutId id="2147486047" r:id="rId2"/>
    <p:sldLayoutId id="2147486048" r:id="rId3"/>
    <p:sldLayoutId id="2147486049" r:id="rId4"/>
    <p:sldLayoutId id="2147486050" r:id="rId5"/>
    <p:sldLayoutId id="2147486051" r:id="rId6"/>
    <p:sldLayoutId id="2147486052" r:id="rId7"/>
    <p:sldLayoutId id="2147486053" r:id="rId8"/>
    <p:sldLayoutId id="2147486054" r:id="rId9"/>
    <p:sldLayoutId id="2147486055" r:id="rId10"/>
    <p:sldLayoutId id="2147486056"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29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sp>
        <p:nvSpPr>
          <p:cNvPr id="55299"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5300"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5530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439302" name="Rectangle 6"/>
          <p:cNvSpPr>
            <a:spLocks noChangeArrowheads="1"/>
          </p:cNvSpPr>
          <p:nvPr/>
        </p:nvSpPr>
        <p:spPr bwMode="auto">
          <a:xfrm>
            <a:off x="1352550" y="6400800"/>
            <a:ext cx="2268538" cy="457200"/>
          </a:xfrm>
          <a:prstGeom prst="rect">
            <a:avLst/>
          </a:prstGeom>
          <a:noFill/>
          <a:ln w="9525">
            <a:noFill/>
            <a:miter lim="800000"/>
            <a:headEnd/>
            <a:tailEnd/>
          </a:ln>
          <a:effectLst/>
        </p:spPr>
        <p:txBody>
          <a:bodyPr anchor="b"/>
          <a:lstStyle/>
          <a:p>
            <a:pPr>
              <a:defRPr/>
            </a:pPr>
            <a:r>
              <a:rPr lang="fr-BE" sz="1100">
                <a:solidFill>
                  <a:srgbClr val="969696"/>
                </a:solidFill>
                <a:latin typeface="Verdana" pitchFamily="34" charset="0"/>
              </a:rPr>
              <a:t>DIRECTION DES STRUCTURES METALLIQUES</a:t>
            </a:r>
            <a:endParaRPr lang="fr-BE">
              <a:latin typeface="Verdana" pitchFamily="34" charset="0"/>
            </a:endParaRPr>
          </a:p>
        </p:txBody>
      </p:sp>
      <p:sp>
        <p:nvSpPr>
          <p:cNvPr id="439303" name="Rectangle 7"/>
          <p:cNvSpPr>
            <a:spLocks noChangeArrowheads="1"/>
          </p:cNvSpPr>
          <p:nvPr/>
        </p:nvSpPr>
        <p:spPr bwMode="auto">
          <a:xfrm>
            <a:off x="4484688" y="6400800"/>
            <a:ext cx="2895600" cy="457200"/>
          </a:xfrm>
          <a:prstGeom prst="rect">
            <a:avLst/>
          </a:prstGeom>
          <a:noFill/>
          <a:ln w="9525">
            <a:noFill/>
            <a:miter lim="800000"/>
            <a:headEnd/>
            <a:tailEnd/>
          </a:ln>
          <a:effectLst/>
        </p:spPr>
        <p:txBody>
          <a:bodyPr anchor="b"/>
          <a:lstStyle/>
          <a:p>
            <a:pPr algn="ctr">
              <a:defRPr/>
            </a:pPr>
            <a:r>
              <a:rPr lang="fr-BE" sz="1100">
                <a:solidFill>
                  <a:srgbClr val="969696"/>
                </a:solidFill>
                <a:latin typeface="Verdana" pitchFamily="34" charset="0"/>
              </a:rPr>
              <a:t>Eléments linéaires routiers</a:t>
            </a:r>
          </a:p>
          <a:p>
            <a:pPr algn="ctr">
              <a:defRPr/>
            </a:pPr>
            <a:r>
              <a:rPr lang="fr-BE" sz="1100">
                <a:solidFill>
                  <a:srgbClr val="969696"/>
                </a:solidFill>
                <a:latin typeface="Verdana" pitchFamily="34" charset="0"/>
              </a:rPr>
              <a:t>Moulins de Beez, 25/05/2011</a:t>
            </a:r>
          </a:p>
        </p:txBody>
      </p:sp>
    </p:spTree>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024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024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024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7E9ACC84-1B8B-4D90-A614-E991A1D8159D}" type="slidenum">
              <a:rPr lang="fr-FR"/>
              <a:pPr>
                <a:defRPr/>
              </a:pPr>
              <a:t>‹N°›</a:t>
            </a:fld>
            <a:r>
              <a:rPr lang="fr-FR" dirty="0">
                <a:solidFill>
                  <a:srgbClr val="FFFFFF"/>
                </a:solidFill>
              </a:rPr>
              <a:t> </a:t>
            </a:r>
          </a:p>
        </p:txBody>
      </p:sp>
    </p:spTree>
  </p:cSld>
  <p:clrMap bg1="lt1" tx1="dk1" bg2="lt2" tx2="dk2" accent1="accent1" accent2="accent2" accent3="accent3" accent4="accent4" accent5="accent5" accent6="accent6" hlink="hlink" folHlink="folHlink"/>
  <p:sldLayoutIdLst>
    <p:sldLayoutId id="2147485528" r:id="rId1"/>
    <p:sldLayoutId id="2147485529" r:id="rId2"/>
    <p:sldLayoutId id="2147485530" r:id="rId3"/>
    <p:sldLayoutId id="2147485531" r:id="rId4"/>
    <p:sldLayoutId id="2147485532" r:id="rId5"/>
    <p:sldLayoutId id="2147485533" r:id="rId6"/>
    <p:sldLayoutId id="2147485534" r:id="rId7"/>
    <p:sldLayoutId id="2147485535" r:id="rId8"/>
    <p:sldLayoutId id="2147485536" r:id="rId9"/>
    <p:sldLayoutId id="2147485537" r:id="rId10"/>
    <p:sldLayoutId id="2147485538"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632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632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632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DBB545D8-8E1C-4882-A806-9AA35175220F}" type="slidenum">
              <a:rPr lang="fr-FR"/>
              <a:pPr>
                <a:defRPr/>
              </a:pPr>
              <a:t>‹N°›</a:t>
            </a:fld>
            <a:r>
              <a:rPr lang="fr-FR">
                <a:solidFill>
                  <a:schemeClr val="bg1"/>
                </a:solidFill>
              </a:rPr>
              <a:t> </a:t>
            </a:r>
          </a:p>
        </p:txBody>
      </p:sp>
    </p:spTree>
  </p:cSld>
  <p:clrMap bg1="lt1" tx1="dk1" bg2="lt2" tx2="dk2" accent1="accent1" accent2="accent2" accent3="accent3" accent4="accent4" accent5="accent5" accent6="accent6" hlink="hlink" folHlink="folHlink"/>
  <p:sldLayoutIdLst>
    <p:sldLayoutId id="2147485803" r:id="rId1"/>
    <p:sldLayoutId id="2147485804" r:id="rId2"/>
    <p:sldLayoutId id="2147485805" r:id="rId3"/>
    <p:sldLayoutId id="2147485806" r:id="rId4"/>
    <p:sldLayoutId id="2147485807" r:id="rId5"/>
    <p:sldLayoutId id="2147485808" r:id="rId6"/>
    <p:sldLayoutId id="2147485809" r:id="rId7"/>
    <p:sldLayoutId id="2147485810" r:id="rId8"/>
    <p:sldLayoutId id="2147485811" r:id="rId9"/>
    <p:sldLayoutId id="2147485812" r:id="rId10"/>
    <p:sldLayoutId id="2147485813"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34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734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734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734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AFA0781D-EFF8-4309-8A22-2F441D8488A0}" type="slidenum">
              <a:rPr lang="fr-FR"/>
              <a:pPr>
                <a:defRPr/>
              </a:pPr>
              <a:t>‹N°›</a:t>
            </a:fld>
            <a:r>
              <a:rPr lang="fr-FR">
                <a:solidFill>
                  <a:srgbClr val="FFFFFF"/>
                </a:solidFill>
              </a:rPr>
              <a:t> </a:t>
            </a:r>
          </a:p>
        </p:txBody>
      </p:sp>
    </p:spTree>
  </p:cSld>
  <p:clrMap bg1="lt1" tx1="dk1" bg2="lt2" tx2="dk2" accent1="accent1" accent2="accent2" accent3="accent3" accent4="accent4" accent5="accent5" accent6="accent6" hlink="hlink" folHlink="folHlink"/>
  <p:sldLayoutIdLst>
    <p:sldLayoutId id="2147485814" r:id="rId1"/>
    <p:sldLayoutId id="2147485815" r:id="rId2"/>
    <p:sldLayoutId id="2147485816" r:id="rId3"/>
    <p:sldLayoutId id="2147485817" r:id="rId4"/>
    <p:sldLayoutId id="2147485818" r:id="rId5"/>
    <p:sldLayoutId id="2147485819" r:id="rId6"/>
    <p:sldLayoutId id="2147485820" r:id="rId7"/>
    <p:sldLayoutId id="2147485821" r:id="rId8"/>
    <p:sldLayoutId id="2147485822" r:id="rId9"/>
    <p:sldLayoutId id="2147485823" r:id="rId10"/>
    <p:sldLayoutId id="2147485824"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837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837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837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20852722-039C-410C-9462-7D168179E9E2}"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5939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5939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5939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3DEA0B97-C9F7-41DC-A0DA-9CD67E13318B}"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68" r:id="rId1"/>
    <p:sldLayoutId id="2147486069" r:id="rId2"/>
    <p:sldLayoutId id="2147486070" r:id="rId3"/>
    <p:sldLayoutId id="2147486071" r:id="rId4"/>
    <p:sldLayoutId id="2147486072" r:id="rId5"/>
    <p:sldLayoutId id="2147486073" r:id="rId6"/>
    <p:sldLayoutId id="2147486074" r:id="rId7"/>
    <p:sldLayoutId id="2147486075" r:id="rId8"/>
    <p:sldLayoutId id="2147486076" r:id="rId9"/>
    <p:sldLayoutId id="2147486077" r:id="rId10"/>
    <p:sldLayoutId id="2147486078"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6041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6042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6042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D79BA0EA-B077-4FFE-B05F-ED204BD81D95}"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1" r:id="rId3"/>
    <p:sldLayoutId id="2147486082" r:id="rId4"/>
    <p:sldLayoutId id="2147486083" r:id="rId5"/>
    <p:sldLayoutId id="2147486084" r:id="rId6"/>
    <p:sldLayoutId id="2147486085" r:id="rId7"/>
    <p:sldLayoutId id="2147486086" r:id="rId8"/>
    <p:sldLayoutId id="2147486087" r:id="rId9"/>
    <p:sldLayoutId id="2147486088" r:id="rId10"/>
    <p:sldLayoutId id="2147486089"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61443"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61444"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61445"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4793C8B4-3665-4A19-A25D-47CBBCD1B2D8}"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5825" r:id="rId1"/>
    <p:sldLayoutId id="2147485826" r:id="rId2"/>
    <p:sldLayoutId id="2147485827" r:id="rId3"/>
    <p:sldLayoutId id="2147485828" r:id="rId4"/>
    <p:sldLayoutId id="2147485829" r:id="rId5"/>
    <p:sldLayoutId id="2147485830" r:id="rId6"/>
    <p:sldLayoutId id="2147485831" r:id="rId7"/>
    <p:sldLayoutId id="2147485832" r:id="rId8"/>
    <p:sldLayoutId id="2147485833" r:id="rId9"/>
    <p:sldLayoutId id="2147485834" r:id="rId10"/>
    <p:sldLayoutId id="2147485835"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6246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6246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6246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C6875AD9-470C-4497-8DB8-9C89FB262576}" type="slidenum">
              <a:rPr lang="fr-FR"/>
              <a:pPr>
                <a:defRPr/>
              </a:pPr>
              <a:t>‹N°›</a:t>
            </a:fld>
            <a:r>
              <a:rPr lang="fr-FR"/>
              <a:t> </a:t>
            </a:r>
          </a:p>
        </p:txBody>
      </p:sp>
    </p:spTree>
  </p:cSld>
  <p:clrMap bg1="lt1" tx1="dk1" bg2="lt2" tx2="dk2" accent1="accent1" accent2="accent2" accent3="accent3" accent4="accent4" accent5="accent5" accent6="accent6" hlink="hlink" folHlink="folHlink"/>
  <p:sldLayoutIdLst>
    <p:sldLayoutId id="2147486090" r:id="rId1"/>
    <p:sldLayoutId id="2147486091" r:id="rId2"/>
    <p:sldLayoutId id="2147486092" r:id="rId3"/>
    <p:sldLayoutId id="2147486093" r:id="rId4"/>
    <p:sldLayoutId id="2147486094" r:id="rId5"/>
    <p:sldLayoutId id="2147486095" r:id="rId6"/>
    <p:sldLayoutId id="2147486096" r:id="rId7"/>
    <p:sldLayoutId id="2147486097" r:id="rId8"/>
    <p:sldLayoutId id="2147486098" r:id="rId9"/>
    <p:sldLayoutId id="2147486099" r:id="rId10"/>
    <p:sldLayoutId id="2147486100"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1267"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1268"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1269"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695D1448-A8EC-4338-90AB-BABE37B7E2E4}" type="slidenum">
              <a:rPr lang="fr-FR"/>
              <a:pPr>
                <a:defRPr/>
              </a:pPr>
              <a:t>‹N°›</a:t>
            </a:fld>
            <a:r>
              <a:rPr lang="fr-FR" dirty="0"/>
              <a:t> </a:t>
            </a:r>
          </a:p>
        </p:txBody>
      </p:sp>
    </p:spTree>
  </p:cSld>
  <p:clrMap bg1="lt1" tx1="dk1" bg2="lt2" tx2="dk2" accent1="accent1" accent2="accent2" accent3="accent3" accent4="accent4" accent5="accent5" accent6="accent6" hlink="hlink" folHlink="folHlink"/>
  <p:sldLayoutIdLst>
    <p:sldLayoutId id="2147485837" r:id="rId1"/>
    <p:sldLayoutId id="2147485838" r:id="rId2"/>
    <p:sldLayoutId id="2147485839" r:id="rId3"/>
    <p:sldLayoutId id="2147485840" r:id="rId4"/>
    <p:sldLayoutId id="2147485841" r:id="rId5"/>
    <p:sldLayoutId id="2147485842" r:id="rId6"/>
    <p:sldLayoutId id="2147485843" r:id="rId7"/>
    <p:sldLayoutId id="2147485844" r:id="rId8"/>
    <p:sldLayoutId id="2147485845" r:id="rId9"/>
    <p:sldLayoutId id="2147485846" r:id="rId10"/>
    <p:sldLayoutId id="2147485847"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2291"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2292"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2293"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467AB3DF-983D-4F28-AF73-1BF1AC9F720E}" type="slidenum">
              <a:rPr lang="fr-FR"/>
              <a:pPr>
                <a:defRPr/>
              </a:pPr>
              <a:t>‹N°›</a:t>
            </a:fld>
            <a:r>
              <a:rPr lang="fr-FR" dirty="0"/>
              <a:t> </a:t>
            </a:r>
          </a:p>
        </p:txBody>
      </p:sp>
    </p:spTree>
  </p:cSld>
  <p:clrMap bg1="lt1" tx1="dk1" bg2="lt2" tx2="dk2" accent1="accent1" accent2="accent2" accent3="accent3" accent4="accent4" accent5="accent5" accent6="accent6" hlink="hlink" folHlink="folHlink"/>
  <p:sldLayoutIdLst>
    <p:sldLayoutId id="2147485848" r:id="rId1"/>
    <p:sldLayoutId id="2147485849" r:id="rId2"/>
    <p:sldLayoutId id="2147485850" r:id="rId3"/>
    <p:sldLayoutId id="2147485851" r:id="rId4"/>
    <p:sldLayoutId id="2147485852" r:id="rId5"/>
    <p:sldLayoutId id="2147485853" r:id="rId6"/>
    <p:sldLayoutId id="2147485854" r:id="rId7"/>
    <p:sldLayoutId id="2147485855" r:id="rId8"/>
    <p:sldLayoutId id="2147485856" r:id="rId9"/>
    <p:sldLayoutId id="2147485857" r:id="rId10"/>
    <p:sldLayoutId id="2147485858"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3315"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3316"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3317"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A87AEF8E-06CC-42EF-9810-F3BEB7CE9BD9}" type="slidenum">
              <a:rPr lang="fr-FR"/>
              <a:pPr>
                <a:defRPr/>
              </a:pPr>
              <a:t>‹N°›</a:t>
            </a:fld>
            <a:r>
              <a:rPr lang="fr-FR" dirty="0"/>
              <a:t> </a:t>
            </a:r>
          </a:p>
        </p:txBody>
      </p:sp>
    </p:spTree>
  </p:cSld>
  <p:clrMap bg1="lt1" tx1="dk1" bg2="lt2" tx2="dk2" accent1="accent1" accent2="accent2" accent3="accent3" accent4="accent4" accent5="accent5" accent6="accent6" hlink="hlink" folHlink="folHlink"/>
  <p:sldLayoutIdLst>
    <p:sldLayoutId id="2147485859" r:id="rId1"/>
    <p:sldLayoutId id="2147485860" r:id="rId2"/>
    <p:sldLayoutId id="2147485861" r:id="rId3"/>
    <p:sldLayoutId id="2147485862" r:id="rId4"/>
    <p:sldLayoutId id="2147485863" r:id="rId5"/>
    <p:sldLayoutId id="2147485864" r:id="rId6"/>
    <p:sldLayoutId id="2147485865" r:id="rId7"/>
    <p:sldLayoutId id="2147485866" r:id="rId8"/>
    <p:sldLayoutId id="2147485867" r:id="rId9"/>
    <p:sldLayoutId id="2147485868" r:id="rId10"/>
    <p:sldLayoutId id="2147485869"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Image 6" descr="bas_dgo1.gif"/>
          <p:cNvPicPr>
            <a:picLocks noChangeAspect="1"/>
          </p:cNvPicPr>
          <p:nvPr/>
        </p:nvPicPr>
        <p:blipFill>
          <a:blip r:embed="rId13" cstate="print"/>
          <a:srcRect/>
          <a:stretch>
            <a:fillRect/>
          </a:stretch>
        </p:blipFill>
        <p:spPr bwMode="auto">
          <a:xfrm>
            <a:off x="0" y="5957888"/>
            <a:ext cx="9144000" cy="900112"/>
          </a:xfrm>
          <a:prstGeom prst="rect">
            <a:avLst/>
          </a:prstGeom>
          <a:noFill/>
          <a:ln w="9525">
            <a:noFill/>
            <a:miter lim="800000"/>
            <a:headEnd/>
            <a:tailEnd/>
          </a:ln>
        </p:spPr>
      </p:pic>
      <p:pic>
        <p:nvPicPr>
          <p:cNvPr id="14339" name="Image 9" descr="bandelette_coul.gif"/>
          <p:cNvPicPr>
            <a:picLocks noChangeAspect="1"/>
          </p:cNvPicPr>
          <p:nvPr/>
        </p:nvPicPr>
        <p:blipFill>
          <a:blip r:embed="rId14" cstate="print"/>
          <a:srcRect/>
          <a:stretch>
            <a:fillRect/>
          </a:stretch>
        </p:blipFill>
        <p:spPr bwMode="auto">
          <a:xfrm>
            <a:off x="0" y="0"/>
            <a:ext cx="9144000" cy="144463"/>
          </a:xfrm>
          <a:prstGeom prst="rect">
            <a:avLst/>
          </a:prstGeom>
          <a:noFill/>
          <a:ln w="9525">
            <a:noFill/>
            <a:miter lim="800000"/>
            <a:headEnd/>
            <a:tailEnd/>
          </a:ln>
        </p:spPr>
      </p:pic>
      <p:sp>
        <p:nvSpPr>
          <p:cNvPr id="14340" name="Rectangle 25"/>
          <p:cNvSpPr>
            <a:spLocks noGrp="1" noChangeArrowheads="1"/>
          </p:cNvSpPr>
          <p:nvPr>
            <p:ph type="title"/>
          </p:nvPr>
        </p:nvSpPr>
        <p:spPr bwMode="auto">
          <a:xfrm>
            <a:off x="720725" y="539750"/>
            <a:ext cx="7920038"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et modifiez le titre</a:t>
            </a:r>
          </a:p>
        </p:txBody>
      </p:sp>
      <p:sp>
        <p:nvSpPr>
          <p:cNvPr id="14341" name="Rectangle 26"/>
          <p:cNvSpPr>
            <a:spLocks noGrp="1" noChangeArrowheads="1"/>
          </p:cNvSpPr>
          <p:nvPr>
            <p:ph type="body" idx="1"/>
          </p:nvPr>
        </p:nvSpPr>
        <p:spPr bwMode="auto">
          <a:xfrm>
            <a:off x="720725" y="1619250"/>
            <a:ext cx="7920038" cy="414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8" name="Rectangle 27"/>
          <p:cNvSpPr>
            <a:spLocks noGrp="1" noChangeArrowheads="1"/>
          </p:cNvSpPr>
          <p:nvPr>
            <p:ph type="dt" sz="half" idx="2"/>
          </p:nvPr>
        </p:nvSpPr>
        <p:spPr bwMode="auto">
          <a:xfrm>
            <a:off x="1403350" y="6477000"/>
            <a:ext cx="1800225" cy="179388"/>
          </a:xfrm>
          <a:prstGeom prst="rect">
            <a:avLst/>
          </a:prstGeom>
          <a:ln>
            <a:miter lim="800000"/>
            <a:headEnd/>
            <a:tailEnd/>
          </a:ln>
        </p:spPr>
        <p:txBody>
          <a:bodyPr vert="horz" wrap="square" lIns="0" tIns="45720" rIns="0" bIns="45720" numCol="1" anchor="ctr" anchorCtr="0" compatLnSpc="1">
            <a:prstTxWarp prst="textNoShape">
              <a:avLst/>
            </a:prstTxWarp>
          </a:bodyPr>
          <a:lstStyle>
            <a:lvl1pPr>
              <a:spcBef>
                <a:spcPct val="50000"/>
              </a:spcBef>
              <a:defRPr sz="1100">
                <a:solidFill>
                  <a:srgbClr val="595959"/>
                </a:solidFill>
                <a:latin typeface="Arial" charset="0"/>
              </a:defRPr>
            </a:lvl1pPr>
          </a:lstStyle>
          <a:p>
            <a:pPr>
              <a:defRPr/>
            </a:pPr>
            <a:fld id="{8987220C-555F-418C-8DE4-744C1EA79EF6}" type="slidenum">
              <a:rPr lang="fr-FR"/>
              <a:pPr>
                <a:defRPr/>
              </a:pPr>
              <a:t>‹N°›</a:t>
            </a:fld>
            <a:r>
              <a:rPr lang="fr-FR" dirty="0"/>
              <a:t> </a:t>
            </a:r>
          </a:p>
        </p:txBody>
      </p:sp>
    </p:spTree>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 id="2147485549" r:id="rId11"/>
  </p:sldLayoutIdLst>
  <p:hf sldNum="0" hdr="0" ftr="0"/>
  <p:txStyles>
    <p:titleStyle>
      <a:lvl1pPr algn="l" rtl="0" eaLnBrk="0" fontAlgn="base" hangingPunct="0">
        <a:spcBef>
          <a:spcPct val="0"/>
        </a:spcBef>
        <a:spcAft>
          <a:spcPct val="0"/>
        </a:spcAft>
        <a:defRPr b="1">
          <a:solidFill>
            <a:srgbClr val="595959"/>
          </a:solidFill>
          <a:latin typeface="+mj-lt"/>
          <a:ea typeface="+mj-ea"/>
          <a:cs typeface="+mj-cs"/>
        </a:defRPr>
      </a:lvl1pPr>
      <a:lvl2pPr algn="l" rtl="0" eaLnBrk="0" fontAlgn="base" hangingPunct="0">
        <a:spcBef>
          <a:spcPct val="0"/>
        </a:spcBef>
        <a:spcAft>
          <a:spcPct val="0"/>
        </a:spcAft>
        <a:defRPr b="1">
          <a:solidFill>
            <a:srgbClr val="595959"/>
          </a:solidFill>
          <a:latin typeface="Verdana" pitchFamily="34" charset="0"/>
          <a:ea typeface="Geneva" pitchFamily="64" charset="-128"/>
        </a:defRPr>
      </a:lvl2pPr>
      <a:lvl3pPr algn="l" rtl="0" eaLnBrk="0" fontAlgn="base" hangingPunct="0">
        <a:spcBef>
          <a:spcPct val="0"/>
        </a:spcBef>
        <a:spcAft>
          <a:spcPct val="0"/>
        </a:spcAft>
        <a:defRPr b="1">
          <a:solidFill>
            <a:srgbClr val="595959"/>
          </a:solidFill>
          <a:latin typeface="Verdana" pitchFamily="34" charset="0"/>
          <a:ea typeface="Geneva" pitchFamily="64" charset="-128"/>
        </a:defRPr>
      </a:lvl3pPr>
      <a:lvl4pPr algn="l" rtl="0" eaLnBrk="0" fontAlgn="base" hangingPunct="0">
        <a:spcBef>
          <a:spcPct val="0"/>
        </a:spcBef>
        <a:spcAft>
          <a:spcPct val="0"/>
        </a:spcAft>
        <a:defRPr b="1">
          <a:solidFill>
            <a:srgbClr val="595959"/>
          </a:solidFill>
          <a:latin typeface="Verdana" pitchFamily="34" charset="0"/>
          <a:ea typeface="Geneva" pitchFamily="64" charset="-128"/>
        </a:defRPr>
      </a:lvl4pPr>
      <a:lvl5pPr algn="l" rtl="0" eaLnBrk="0" fontAlgn="base" hangingPunct="0">
        <a:spcBef>
          <a:spcPct val="0"/>
        </a:spcBef>
        <a:spcAft>
          <a:spcPct val="0"/>
        </a:spcAft>
        <a:defRPr b="1">
          <a:solidFill>
            <a:srgbClr val="595959"/>
          </a:solidFill>
          <a:latin typeface="Verdana" pitchFamily="34" charset="0"/>
          <a:ea typeface="Geneva" pitchFamily="64" charset="-128"/>
        </a:defRPr>
      </a:lvl5pPr>
      <a:lvl6pPr marL="457200" algn="l" rtl="0" eaLnBrk="0" fontAlgn="base" hangingPunct="0">
        <a:spcBef>
          <a:spcPct val="0"/>
        </a:spcBef>
        <a:spcAft>
          <a:spcPct val="0"/>
        </a:spcAft>
        <a:defRPr b="1">
          <a:solidFill>
            <a:srgbClr val="595959"/>
          </a:solidFill>
          <a:latin typeface="Verdana" pitchFamily="34" charset="0"/>
          <a:ea typeface="Geneva" pitchFamily="64" charset="-128"/>
        </a:defRPr>
      </a:lvl6pPr>
      <a:lvl7pPr marL="914400" algn="l" rtl="0" eaLnBrk="0" fontAlgn="base" hangingPunct="0">
        <a:spcBef>
          <a:spcPct val="0"/>
        </a:spcBef>
        <a:spcAft>
          <a:spcPct val="0"/>
        </a:spcAft>
        <a:defRPr b="1">
          <a:solidFill>
            <a:srgbClr val="595959"/>
          </a:solidFill>
          <a:latin typeface="Verdana" pitchFamily="34" charset="0"/>
          <a:ea typeface="Geneva" pitchFamily="64" charset="-128"/>
        </a:defRPr>
      </a:lvl7pPr>
      <a:lvl8pPr marL="1371600" algn="l" rtl="0" eaLnBrk="0" fontAlgn="base" hangingPunct="0">
        <a:spcBef>
          <a:spcPct val="0"/>
        </a:spcBef>
        <a:spcAft>
          <a:spcPct val="0"/>
        </a:spcAft>
        <a:defRPr b="1">
          <a:solidFill>
            <a:srgbClr val="595959"/>
          </a:solidFill>
          <a:latin typeface="Verdana" pitchFamily="34" charset="0"/>
          <a:ea typeface="Geneva" pitchFamily="64" charset="-128"/>
        </a:defRPr>
      </a:lvl8pPr>
      <a:lvl9pPr marL="1828800" algn="l" rtl="0" eaLnBrk="0" fontAlgn="base" hangingPunct="0">
        <a:spcBef>
          <a:spcPct val="0"/>
        </a:spcBef>
        <a:spcAft>
          <a:spcPct val="0"/>
        </a:spcAft>
        <a:defRPr b="1">
          <a:solidFill>
            <a:srgbClr val="595959"/>
          </a:solidFill>
          <a:latin typeface="Verdana" pitchFamily="34" charset="0"/>
          <a:ea typeface="Geneva" pitchFamily="64" charset="-128"/>
        </a:defRPr>
      </a:lvl9pPr>
    </p:titleStyle>
    <p:bodyStyle>
      <a:lvl1pPr marL="342900" indent="-342900" algn="l" rtl="0" eaLnBrk="0" fontAlgn="base" hangingPunct="0">
        <a:spcBef>
          <a:spcPct val="20000"/>
        </a:spcBef>
        <a:spcAft>
          <a:spcPct val="0"/>
        </a:spcAft>
        <a:buChar char="•"/>
        <a:defRPr b="1">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b="1">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400">
          <a:solidFill>
            <a:schemeClr val="tx1"/>
          </a:solidFill>
          <a:latin typeface="+mn-lt"/>
          <a:ea typeface="+mn-ea"/>
        </a:defRPr>
      </a:lvl5pPr>
      <a:lvl6pPr marL="2438400" indent="-228600" algn="l" rtl="0" eaLnBrk="0" fontAlgn="base" hangingPunct="0">
        <a:spcBef>
          <a:spcPct val="20000"/>
        </a:spcBef>
        <a:spcAft>
          <a:spcPct val="0"/>
        </a:spcAft>
        <a:buChar char="»"/>
        <a:defRPr sz="1400">
          <a:solidFill>
            <a:schemeClr val="tx1"/>
          </a:solidFill>
          <a:latin typeface="+mn-lt"/>
          <a:ea typeface="+mn-ea"/>
        </a:defRPr>
      </a:lvl6pPr>
      <a:lvl7pPr marL="2895600" indent="-228600" algn="l" rtl="0" eaLnBrk="0" fontAlgn="base" hangingPunct="0">
        <a:spcBef>
          <a:spcPct val="20000"/>
        </a:spcBef>
        <a:spcAft>
          <a:spcPct val="0"/>
        </a:spcAft>
        <a:buChar char="»"/>
        <a:defRPr sz="1400">
          <a:solidFill>
            <a:schemeClr val="tx1"/>
          </a:solidFill>
          <a:latin typeface="+mn-lt"/>
          <a:ea typeface="+mn-ea"/>
        </a:defRPr>
      </a:lvl7pPr>
      <a:lvl8pPr marL="3352800" indent="-228600" algn="l" rtl="0" eaLnBrk="0" fontAlgn="base" hangingPunct="0">
        <a:spcBef>
          <a:spcPct val="20000"/>
        </a:spcBef>
        <a:spcAft>
          <a:spcPct val="0"/>
        </a:spcAft>
        <a:buChar char="»"/>
        <a:defRPr sz="1400">
          <a:solidFill>
            <a:schemeClr val="tx1"/>
          </a:solidFill>
          <a:latin typeface="+mn-lt"/>
          <a:ea typeface="+mn-ea"/>
        </a:defRPr>
      </a:lvl8pPr>
      <a:lvl9pPr marL="38100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6218AA94-026F-4740-9472-5031160C124B}" type="slidenum">
              <a:rPr lang="fr-FR" smtClean="0"/>
              <a:pPr>
                <a:defRPr/>
              </a:pPr>
              <a:t>1</a:t>
            </a:fld>
            <a:r>
              <a:rPr lang="fr-FR" dirty="0" smtClean="0">
                <a:solidFill>
                  <a:schemeClr val="bg1"/>
                </a:solidFill>
              </a:rPr>
              <a:t> </a:t>
            </a:r>
            <a:endParaRPr lang="fr-FR" dirty="0">
              <a:solidFill>
                <a:schemeClr val="bg1"/>
              </a:solidFill>
            </a:endParaRPr>
          </a:p>
        </p:txBody>
      </p:sp>
      <p:sp>
        <p:nvSpPr>
          <p:cNvPr id="5" name="Titre 1"/>
          <p:cNvSpPr txBox="1">
            <a:spLocks/>
          </p:cNvSpPr>
          <p:nvPr/>
        </p:nvSpPr>
        <p:spPr bwMode="auto">
          <a:xfrm>
            <a:off x="719138" y="476250"/>
            <a:ext cx="7916862" cy="1081088"/>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3200" b="1" i="0" u="none" strike="noStrike" kern="0" cap="none" spc="0" normalizeH="0" baseline="0" noProof="0" dirty="0" smtClean="0">
                <a:ln>
                  <a:noFill/>
                </a:ln>
                <a:solidFill>
                  <a:srgbClr val="595959"/>
                </a:solidFill>
                <a:effectLst/>
                <a:uLnTx/>
                <a:uFillTx/>
                <a:latin typeface="Arial" charset="0"/>
                <a:ea typeface="+mj-ea"/>
                <a:cs typeface="Arial" charset="0"/>
              </a:rPr>
              <a:t>CCT Qualiroutes :  </a:t>
            </a:r>
            <a:r>
              <a:rPr kumimoji="0" lang="de-DE" sz="3200" b="1" i="0" u="none" strike="noStrike" kern="0" cap="none" spc="0" normalizeH="0" baseline="0" noProof="0" dirty="0" smtClean="0">
                <a:ln>
                  <a:noFill/>
                </a:ln>
                <a:solidFill>
                  <a:srgbClr val="595959"/>
                </a:solidFill>
                <a:effectLst/>
                <a:uLnTx/>
                <a:uFillTx/>
                <a:latin typeface="Arial" charset="0"/>
                <a:ea typeface="+mj-ea"/>
                <a:cs typeface="Arial" charset="0"/>
              </a:rPr>
              <a:t>valorisation de la certification volontaire des produits</a:t>
            </a:r>
          </a:p>
        </p:txBody>
      </p:sp>
      <p:sp>
        <p:nvSpPr>
          <p:cNvPr id="6" name="Espace réservé du contenu 2"/>
          <p:cNvSpPr txBox="1">
            <a:spLocks/>
          </p:cNvSpPr>
          <p:nvPr/>
        </p:nvSpPr>
        <p:spPr bwMode="auto">
          <a:xfrm>
            <a:off x="755577" y="1773238"/>
            <a:ext cx="7880424" cy="3984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Quelles sont les certifications valorisées par le CCT?</a:t>
            </a:r>
            <a:b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br>
            <a:endPar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Pas d’exigence formelle de la certification volontaire </a:t>
            </a:r>
            <a:b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br>
            <a:endPar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Valorisation économique de la certification volontaire </a:t>
            </a:r>
            <a:b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br>
            <a:endPar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Données nécessaires au calcul du coût des frais de réception technique préalable par le soumissionnaire</a:t>
            </a: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endPar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Annexe 3 du document de référence Qualiroutes-A-3</a:t>
            </a: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endPar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60000" marR="0" lvl="0" indent="0" defTabSz="914400" rtl="0" eaLnBrk="0" fontAlgn="base" latinLnBrk="0" hangingPunct="0">
              <a:lnSpc>
                <a:spcPct val="100000"/>
              </a:lnSpc>
              <a:spcBef>
                <a:spcPct val="20000"/>
              </a:spcBef>
              <a:spcAft>
                <a:spcPct val="0"/>
              </a:spcAft>
              <a:buClrTx/>
              <a:buSzTx/>
              <a:buFont typeface="+mj-lt"/>
              <a:buAutoNum type="arabicPeriod"/>
              <a:tabLst/>
              <a:defRPr/>
            </a:pPr>
            <a:r>
              <a:rPr kumimoji="0" lang="fr-BE" sz="2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Système de valorisation utilisé par le CCT Qualiroutes</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de-D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de-DE" sz="18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4D59EC2A-E273-4644-A292-16C972E2BF62}" type="slidenum">
              <a:rPr lang="fr-FR" smtClean="0"/>
              <a:pPr>
                <a:defRPr/>
              </a:pPr>
              <a:t>2</a:t>
            </a:fld>
            <a:r>
              <a:rPr lang="fr-FR" dirty="0" smtClean="0">
                <a:solidFill>
                  <a:schemeClr val="bg1"/>
                </a:solidFill>
              </a:rPr>
              <a:t> </a:t>
            </a:r>
            <a:endParaRPr lang="fr-FR" dirty="0">
              <a:solidFill>
                <a:schemeClr val="bg1"/>
              </a:solidFill>
            </a:endParaRPr>
          </a:p>
        </p:txBody>
      </p:sp>
      <p:sp>
        <p:nvSpPr>
          <p:cNvPr id="5" name="Titre 1"/>
          <p:cNvSpPr>
            <a:spLocks noGrp="1"/>
          </p:cNvSpPr>
          <p:nvPr>
            <p:ph type="title"/>
          </p:nvPr>
        </p:nvSpPr>
        <p:spPr>
          <a:xfrm>
            <a:off x="684213" y="549275"/>
            <a:ext cx="7916862" cy="728663"/>
          </a:xfrm>
        </p:spPr>
        <p:txBody>
          <a:bodyPr/>
          <a:lstStyle/>
          <a:p>
            <a:r>
              <a:rPr lang="fr-BE" sz="2000" dirty="0" smtClean="0">
                <a:latin typeface="Arial" charset="0"/>
                <a:cs typeface="Arial" charset="0"/>
              </a:rPr>
              <a:t>1. </a:t>
            </a:r>
            <a:r>
              <a:rPr lang="fr-BE" sz="2000" u="sng" dirty="0" smtClean="0">
                <a:latin typeface="Arial" charset="0"/>
                <a:cs typeface="Arial" charset="0"/>
              </a:rPr>
              <a:t>Quelles sont les certifications valorisées par le CCT ?</a:t>
            </a:r>
            <a:r>
              <a:rPr lang="de-DE" u="sng" dirty="0" smtClean="0"/>
              <a:t/>
            </a:r>
            <a:br>
              <a:rPr lang="de-DE" u="sng" dirty="0" smtClean="0"/>
            </a:br>
            <a:endParaRPr lang="de-DE" u="sng" dirty="0" smtClean="0"/>
          </a:p>
        </p:txBody>
      </p:sp>
      <p:sp>
        <p:nvSpPr>
          <p:cNvPr id="6" name="Espace réservé du contenu 2"/>
          <p:cNvSpPr>
            <a:spLocks noGrp="1"/>
          </p:cNvSpPr>
          <p:nvPr>
            <p:ph idx="1"/>
          </p:nvPr>
        </p:nvSpPr>
        <p:spPr>
          <a:xfrm>
            <a:off x="719138" y="1125538"/>
            <a:ext cx="7916862" cy="4751387"/>
          </a:xfrm>
        </p:spPr>
        <p:txBody>
          <a:bodyPr/>
          <a:lstStyle/>
          <a:p>
            <a:pPr marL="0">
              <a:spcAft>
                <a:spcPts val="1200"/>
              </a:spcAft>
              <a:buFontTx/>
              <a:buNone/>
              <a:defRPr/>
            </a:pPr>
            <a:r>
              <a:rPr lang="fr-BE" sz="1600" u="sng" dirty="0" smtClean="0">
                <a:latin typeface="Arial" pitchFamily="34" charset="0"/>
                <a:cs typeface="Arial" pitchFamily="34" charset="0"/>
              </a:rPr>
              <a:t>MARQUAGE CE (certification réglementaire, obligatoire)</a:t>
            </a:r>
            <a:endParaRPr lang="de-DE" sz="1600" dirty="0" smtClean="0">
              <a:latin typeface="Arial" pitchFamily="34" charset="0"/>
              <a:cs typeface="Arial" pitchFamily="34" charset="0"/>
            </a:endParaRPr>
          </a:p>
          <a:p>
            <a:pPr marL="0">
              <a:buFontTx/>
              <a:buNone/>
              <a:defRPr/>
            </a:pPr>
            <a:r>
              <a:rPr lang="fr-BE" sz="1600" b="0" dirty="0" smtClean="0">
                <a:latin typeface="Arial" pitchFamily="34" charset="0"/>
                <a:cs typeface="Arial" pitchFamily="34" charset="0"/>
              </a:rPr>
              <a:t>Le marquage CE n’a pas besoin d’être valorisé au niveau contractuel. Quand il existe pour un produit : il est obligatoire (obligation légale) pour tous les fabricants de ce produit.</a:t>
            </a:r>
            <a:endParaRPr lang="de-DE" sz="1600" b="0" dirty="0" smtClean="0">
              <a:latin typeface="Arial" pitchFamily="34" charset="0"/>
              <a:cs typeface="Arial" pitchFamily="34" charset="0"/>
            </a:endParaRPr>
          </a:p>
          <a:p>
            <a:pPr marL="0">
              <a:buFontTx/>
              <a:buNone/>
              <a:defRPr/>
            </a:pPr>
            <a:r>
              <a:rPr lang="fr-BE" sz="1000" b="0" dirty="0" smtClean="0">
                <a:latin typeface="Arial" pitchFamily="34" charset="0"/>
                <a:cs typeface="Arial" pitchFamily="34" charset="0"/>
              </a:rPr>
              <a:t> </a:t>
            </a:r>
            <a:endParaRPr lang="de-DE" sz="1000" b="0" dirty="0" smtClean="0">
              <a:latin typeface="Arial" pitchFamily="34" charset="0"/>
              <a:cs typeface="Arial" pitchFamily="34" charset="0"/>
            </a:endParaRPr>
          </a:p>
          <a:p>
            <a:pPr marL="0">
              <a:spcAft>
                <a:spcPts val="1200"/>
              </a:spcAft>
              <a:buFontTx/>
              <a:buNone/>
              <a:defRPr/>
            </a:pPr>
            <a:r>
              <a:rPr lang="fr-BE" sz="1600" u="sng" dirty="0" smtClean="0">
                <a:latin typeface="Arial" pitchFamily="34" charset="0"/>
                <a:cs typeface="Arial" pitchFamily="34" charset="0"/>
              </a:rPr>
              <a:t>CERTIFICATION VOLONTAIRE (pas d’obligation légale)</a:t>
            </a:r>
            <a:endParaRPr lang="de-DE" sz="1600" dirty="0" smtClean="0">
              <a:latin typeface="Arial" pitchFamily="34" charset="0"/>
              <a:cs typeface="Arial" pitchFamily="34" charset="0"/>
            </a:endParaRPr>
          </a:p>
          <a:p>
            <a:pPr marL="0">
              <a:buFontTx/>
              <a:buNone/>
              <a:defRPr/>
            </a:pPr>
            <a:r>
              <a:rPr lang="fr-BE" sz="1600" b="0" dirty="0" smtClean="0">
                <a:latin typeface="Arial" pitchFamily="34" charset="0"/>
                <a:cs typeface="Arial" pitchFamily="34" charset="0"/>
              </a:rPr>
              <a:t>Au sens « européen », </a:t>
            </a:r>
            <a:r>
              <a:rPr lang="fr-BE" sz="1600" dirty="0" smtClean="0">
                <a:latin typeface="Arial" pitchFamily="34" charset="0"/>
                <a:cs typeface="Arial" pitchFamily="34" charset="0"/>
              </a:rPr>
              <a:t>volontaire = « non obligatoire »</a:t>
            </a:r>
            <a:r>
              <a:rPr lang="fr-BE" sz="1600" b="0" dirty="0" smtClean="0">
                <a:latin typeface="Arial" pitchFamily="34" charset="0"/>
                <a:cs typeface="Arial" pitchFamily="34" charset="0"/>
              </a:rPr>
              <a:t>.</a:t>
            </a:r>
            <a:r>
              <a:rPr lang="fr-BE" sz="1600" dirty="0" smtClean="0">
                <a:latin typeface="Arial" pitchFamily="34" charset="0"/>
                <a:cs typeface="Arial" pitchFamily="34" charset="0"/>
              </a:rPr>
              <a:t> </a:t>
            </a:r>
            <a:r>
              <a:rPr lang="fr-BE" sz="1600" b="0" dirty="0" smtClean="0">
                <a:latin typeface="Arial" pitchFamily="34" charset="0"/>
                <a:cs typeface="Arial" pitchFamily="34" charset="0"/>
              </a:rPr>
              <a:t>Le fabricant demande volontairement la certification de son produit, il n’y est pas obligé par la législation.</a:t>
            </a:r>
            <a:endParaRPr lang="de-DE" sz="1600" b="0" dirty="0" smtClean="0">
              <a:latin typeface="Arial" pitchFamily="34" charset="0"/>
              <a:cs typeface="Arial" pitchFamily="34" charset="0"/>
            </a:endParaRPr>
          </a:p>
          <a:p>
            <a:pPr marL="0">
              <a:buFontTx/>
              <a:buNone/>
              <a:defRPr/>
            </a:pPr>
            <a:r>
              <a:rPr lang="fr-BE" sz="1600" b="0" dirty="0" smtClean="0">
                <a:latin typeface="Arial" pitchFamily="34" charset="0"/>
                <a:cs typeface="Arial" pitchFamily="34" charset="0"/>
              </a:rPr>
              <a:t>Les marques de certification BENOR, ATG, COPRO, BOSEC ou des marques étrangères comme NF ou U sont des </a:t>
            </a:r>
            <a:r>
              <a:rPr lang="fr-BE" sz="1600" dirty="0" smtClean="0">
                <a:latin typeface="Arial" pitchFamily="34" charset="0"/>
                <a:cs typeface="Arial" pitchFamily="34" charset="0"/>
              </a:rPr>
              <a:t>marques volontaires. </a:t>
            </a:r>
            <a:endParaRPr lang="de-DE" sz="1600" dirty="0" smtClean="0">
              <a:latin typeface="Arial" pitchFamily="34" charset="0"/>
              <a:cs typeface="Arial" pitchFamily="34" charset="0"/>
            </a:endParaRPr>
          </a:p>
          <a:p>
            <a:pPr marL="0">
              <a:buFontTx/>
              <a:buNone/>
              <a:defRPr/>
            </a:pPr>
            <a:r>
              <a:rPr lang="de-DE" sz="1600" b="0" dirty="0" smtClean="0">
                <a:latin typeface="Arial" pitchFamily="34" charset="0"/>
                <a:cs typeface="Arial" pitchFamily="34" charset="0"/>
              </a:rPr>
              <a:t>Au niveau technique, les marques de certification volontaires nous sont très utiles: qualité des contrôles, gain de temps, petits marchés, petites quantités...</a:t>
            </a:r>
          </a:p>
          <a:p>
            <a:pPr marL="0">
              <a:buFontTx/>
              <a:buNone/>
              <a:defRPr/>
            </a:pPr>
            <a:endParaRPr lang="de-DE" sz="800" b="0" dirty="0" smtClean="0">
              <a:latin typeface="Arial" pitchFamily="34" charset="0"/>
              <a:cs typeface="Arial" pitchFamily="34" charset="0"/>
            </a:endParaRPr>
          </a:p>
          <a:p>
            <a:pPr marL="0">
              <a:buFontTx/>
              <a:buNone/>
              <a:defRPr/>
            </a:pPr>
            <a:r>
              <a:rPr lang="fr-BE" sz="1600" dirty="0" smtClean="0">
                <a:latin typeface="Arial" pitchFamily="34" charset="0"/>
                <a:cs typeface="Arial" pitchFamily="34" charset="0"/>
              </a:rPr>
              <a:t>En pratique, un fabricant de produit demande volontairement une certification s’il y trouve un intérêt. Pour cela, il est  NECESSAIRE qu’au niveau contractuel (par les documents du marché, y compris par le CCT), le client EXIGE ou VALORISE cette certification.</a:t>
            </a:r>
            <a:endParaRPr lang="de-DE" sz="1600" dirty="0" smtClean="0">
              <a:latin typeface="Arial" pitchFamily="34" charset="0"/>
              <a:cs typeface="Arial" pitchFamily="34" charset="0"/>
            </a:endParaRPr>
          </a:p>
          <a:p>
            <a:pPr marL="0" indent="-457200">
              <a:buFontTx/>
              <a:buNone/>
              <a:defRPr/>
            </a:pPr>
            <a:endParaRPr lang="de-DE" sz="1400"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2A092FEE-C740-4CA9-A1A4-94E8545645D5}" type="slidenum">
              <a:rPr lang="fr-FR" smtClean="0"/>
              <a:pPr>
                <a:defRPr/>
              </a:pPr>
              <a:t>3</a:t>
            </a:fld>
            <a:r>
              <a:rPr lang="fr-FR" dirty="0" smtClean="0">
                <a:solidFill>
                  <a:schemeClr val="bg1"/>
                </a:solidFill>
              </a:rPr>
              <a:t> </a:t>
            </a:r>
            <a:endParaRPr lang="fr-FR" dirty="0">
              <a:solidFill>
                <a:schemeClr val="bg1"/>
              </a:solidFill>
            </a:endParaRPr>
          </a:p>
        </p:txBody>
      </p:sp>
      <p:sp>
        <p:nvSpPr>
          <p:cNvPr id="3" name="Titre 1"/>
          <p:cNvSpPr txBox="1">
            <a:spLocks/>
          </p:cNvSpPr>
          <p:nvPr/>
        </p:nvSpPr>
        <p:spPr>
          <a:xfrm>
            <a:off x="719138" y="539750"/>
            <a:ext cx="7916862" cy="9001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2. </a:t>
            </a:r>
            <a: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t>Pas d’exigence formelle de la certification volontaire </a:t>
            </a:r>
            <a:r>
              <a:rPr kumimoji="0" lang="de-DE" sz="1800" b="1" i="0" u="sng" strike="noStrike" kern="0" cap="none" spc="0" normalizeH="0" baseline="0" noProof="0" dirty="0" smtClean="0">
                <a:ln>
                  <a:noFill/>
                </a:ln>
                <a:solidFill>
                  <a:srgbClr val="595959"/>
                </a:solidFill>
                <a:effectLst/>
                <a:uLnTx/>
                <a:uFillTx/>
                <a:latin typeface="+mj-lt"/>
                <a:ea typeface="+mj-ea"/>
                <a:cs typeface="+mj-cs"/>
              </a:rPr>
              <a:t/>
            </a:r>
            <a:br>
              <a:rPr kumimoji="0" lang="de-DE" sz="1800" b="1" i="0" u="sng" strike="noStrike" kern="0" cap="none" spc="0" normalizeH="0" baseline="0" noProof="0" dirty="0" smtClean="0">
                <a:ln>
                  <a:noFill/>
                </a:ln>
                <a:solidFill>
                  <a:srgbClr val="595959"/>
                </a:solidFill>
                <a:effectLst/>
                <a:uLnTx/>
                <a:uFillTx/>
                <a:latin typeface="+mj-lt"/>
                <a:ea typeface="+mj-ea"/>
                <a:cs typeface="+mj-cs"/>
              </a:rPr>
            </a:br>
            <a:endParaRPr kumimoji="0" lang="de-DE" sz="1800" b="1" i="0" u="sng" strike="noStrike" kern="0" cap="none" spc="0" normalizeH="0" baseline="0" noProof="0" dirty="0" smtClean="0">
              <a:ln>
                <a:noFill/>
              </a:ln>
              <a:solidFill>
                <a:srgbClr val="595959"/>
              </a:solidFill>
              <a:effectLst/>
              <a:uLnTx/>
              <a:uFillTx/>
              <a:latin typeface="+mj-lt"/>
              <a:ea typeface="+mj-ea"/>
              <a:cs typeface="+mj-cs"/>
            </a:endParaRPr>
          </a:p>
        </p:txBody>
      </p:sp>
      <p:sp>
        <p:nvSpPr>
          <p:cNvPr id="4" name="Espace réservé du contenu 2"/>
          <p:cNvSpPr txBox="1">
            <a:spLocks/>
          </p:cNvSpPr>
          <p:nvPr/>
        </p:nvSpPr>
        <p:spPr>
          <a:xfrm>
            <a:off x="719138" y="1412875"/>
            <a:ext cx="7916862" cy="4537075"/>
          </a:xfrm>
          <a:prstGeom prst="rect">
            <a:avLst/>
          </a:prstGeom>
        </p:spPr>
        <p:txBody>
          <a:bodyPr/>
          <a:lstStyle/>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Suite à une condamnation de la Belgique par la Cours de justice européenne concernant l’exigence de la marque BENOR, pour éviter les plaintes pour obstruction du marché et face à la position de la Commission européenne qui reste restrictive quant à l’utilisation des marques volontaires, la DGO1 du SPW a fait le choix de la prudence.</a:t>
            </a:r>
            <a:endParaRPr kumimoji="0" lang="de-D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de-D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Qualiroutes n’exige pas la certification volontaire des produits (BENOR ou équivalent, marque belge ou étrangère).</a:t>
            </a: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de-D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Mais Qualiroutes permet, quand le produit dispose d’une certification pertinente (certification de conformité aux exigences du marché concerné), qu’il soit dispensé de tout ou partie des contrôles de réception technique préalable.</a:t>
            </a:r>
            <a:endParaRPr kumimoji="0" lang="de-D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de-D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On n’exige donc pas le recours à une marque de certification mais, les frais de réception technique préalable du produit étant à charge de l’adjudicataire, on crée un INCITANT ECONOMIQUE à l’utilisation des produits certifiés.</a:t>
            </a:r>
            <a:endParaRPr kumimoji="0" lang="de-D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457200" algn="l" defTabSz="914400" rtl="0" eaLnBrk="0" fontAlgn="base" latinLnBrk="0" hangingPunct="0">
              <a:lnSpc>
                <a:spcPct val="100000"/>
              </a:lnSpc>
              <a:spcBef>
                <a:spcPct val="20000"/>
              </a:spcBef>
              <a:spcAft>
                <a:spcPct val="0"/>
              </a:spcAft>
              <a:buClrTx/>
              <a:buSzTx/>
              <a:buFontTx/>
              <a:buNone/>
              <a:tabLst/>
              <a:defRPr/>
            </a:pPr>
            <a:endParaRPr kumimoji="0" lang="de-DE"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Espace réservé de la date 3"/>
          <p:cNvSpPr>
            <a:spLocks noGrp="1"/>
          </p:cNvSpPr>
          <p:nvPr>
            <p:ph type="dt" sz="quarter" idx="10"/>
          </p:nvPr>
        </p:nvSpPr>
        <p:spPr>
          <a:noFill/>
        </p:spPr>
        <p:txBody>
          <a:bodyPr/>
          <a:lstStyle/>
          <a:p>
            <a:fld id="{29C41EF2-A98A-4A7C-AB03-CF726D3E0543}" type="slidenum">
              <a:rPr lang="fr-FR" smtClean="0"/>
              <a:pPr/>
              <a:t>4</a:t>
            </a:fld>
            <a:r>
              <a:rPr lang="fr-FR" dirty="0" smtClean="0">
                <a:solidFill>
                  <a:schemeClr val="bg1"/>
                </a:solidFill>
              </a:rPr>
              <a:t> </a:t>
            </a:r>
          </a:p>
        </p:txBody>
      </p:sp>
      <p:sp>
        <p:nvSpPr>
          <p:cNvPr id="3" name="Titre 1"/>
          <p:cNvSpPr txBox="1">
            <a:spLocks/>
          </p:cNvSpPr>
          <p:nvPr/>
        </p:nvSpPr>
        <p:spPr bwMode="auto">
          <a:xfrm>
            <a:off x="827088" y="539750"/>
            <a:ext cx="7808912" cy="585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3. </a:t>
            </a:r>
            <a: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t>Valorisation économique de la certification volontaire</a:t>
            </a:r>
            <a:r>
              <a:rPr kumimoji="0" lang="de-DE" sz="1800" b="1" i="0" u="none" strike="noStrike" kern="0" cap="none" spc="0" normalizeH="0" baseline="0" noProof="0" dirty="0" smtClean="0">
                <a:ln>
                  <a:noFill/>
                </a:ln>
                <a:solidFill>
                  <a:srgbClr val="595959"/>
                </a:solidFill>
                <a:effectLst/>
                <a:uLnTx/>
                <a:uFillTx/>
                <a:latin typeface="+mj-lt"/>
                <a:ea typeface="+mj-ea"/>
                <a:cs typeface="+mj-cs"/>
              </a:rPr>
              <a:t/>
            </a:r>
            <a:br>
              <a:rPr kumimoji="0" lang="de-DE" sz="1800" b="1" i="0" u="none" strike="noStrike" kern="0" cap="none" spc="0" normalizeH="0" baseline="0" noProof="0" dirty="0" smtClean="0">
                <a:ln>
                  <a:noFill/>
                </a:ln>
                <a:solidFill>
                  <a:srgbClr val="595959"/>
                </a:solidFill>
                <a:effectLst/>
                <a:uLnTx/>
                <a:uFillTx/>
                <a:latin typeface="+mj-lt"/>
                <a:ea typeface="+mj-ea"/>
                <a:cs typeface="+mj-cs"/>
              </a:rPr>
            </a:br>
            <a:endParaRPr kumimoji="0" lang="de-DE" sz="1800" b="1" i="0" u="none" strike="noStrike" kern="0" cap="none" spc="0" normalizeH="0" baseline="0" noProof="0" dirty="0" smtClean="0">
              <a:ln>
                <a:noFill/>
              </a:ln>
              <a:solidFill>
                <a:srgbClr val="595959"/>
              </a:solidFill>
              <a:effectLst/>
              <a:uLnTx/>
              <a:uFillTx/>
              <a:latin typeface="+mj-lt"/>
              <a:ea typeface="+mj-ea"/>
              <a:cs typeface="+mj-cs"/>
            </a:endParaRPr>
          </a:p>
        </p:txBody>
      </p:sp>
      <p:sp>
        <p:nvSpPr>
          <p:cNvPr id="4" name="Espace réservé du contenu 2"/>
          <p:cNvSpPr txBox="1">
            <a:spLocks/>
          </p:cNvSpPr>
          <p:nvPr/>
        </p:nvSpPr>
        <p:spPr bwMode="auto">
          <a:xfrm>
            <a:off x="827088" y="1268413"/>
            <a:ext cx="7916862"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Les frais de réception technique préalable sont à charge de l’adjudicataire </a:t>
            </a:r>
            <a:b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b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fr-BE" sz="1600" b="1" i="0" u="sng" strike="noStrike" kern="0" cap="none" spc="0" normalizeH="0" baseline="0" noProof="0" dirty="0" smtClean="0">
                <a:ln>
                  <a:noFill/>
                </a:ln>
                <a:solidFill>
                  <a:schemeClr val="tx1"/>
                </a:solidFill>
                <a:effectLst/>
                <a:uLnTx/>
                <a:uFillTx/>
                <a:latin typeface="Arial" pitchFamily="34" charset="0"/>
                <a:ea typeface="+mn-ea"/>
                <a:cs typeface="Arial" pitchFamily="34" charset="0"/>
              </a:rPr>
              <a:t>pour autant que</a:t>
            </a: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les documents du marché en fournissent le mode de calcul. </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fr-B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Les produits certifiés peuvent être dispensés du contrôle complémentaire</a:t>
            </a:r>
            <a:b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b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de réception technique préalable (contrôle occasionnant des frais).</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fr-BE" sz="1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Le soumissionnaire qui propose un produit  (valablement) certifié  ne doit pas augmenter le prix de ce produit des frais de réception technique préalable.</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fr-BE" sz="10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Le système doit amener le soumissionnaire, quand il fait son comparatif de prix, à constater que l’utilisation d’un produit certifié (même si le prix du fournisseur qui  supporte les frais de certification est un peu plus élevé) lui revient moins cher que le coût d’un produit non certifié augmenté des frais de réception technique préalable.</a:t>
            </a:r>
            <a:endParaRPr kumimoji="0" lang="de-D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fr-BE"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Mais, pour que le système fonctionne, il faut que les documents de marché donnent au soumissionnaire les éléments nécessaires au calcul du coût des frais de réception technique préalable.</a:t>
            </a:r>
            <a:endParaRPr kumimoji="0" lang="de-D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de-D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fr-B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fr-BE" sz="1600" b="1" i="1"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de-DE" sz="14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457200" defTabSz="914400" rtl="0" eaLnBrk="0" fontAlgn="base" latinLnBrk="0" hangingPunct="0">
              <a:lnSpc>
                <a:spcPct val="100000"/>
              </a:lnSpc>
              <a:spcBef>
                <a:spcPct val="20000"/>
              </a:spcBef>
              <a:spcAft>
                <a:spcPct val="0"/>
              </a:spcAft>
              <a:buClrTx/>
              <a:buSzTx/>
              <a:buFontTx/>
              <a:buNone/>
              <a:tabLst/>
              <a:defRPr/>
            </a:pPr>
            <a:endParaRPr kumimoji="0" lang="de-DE" sz="16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2A092FEE-C740-4CA9-A1A4-94E8545645D5}" type="slidenum">
              <a:rPr lang="fr-FR" smtClean="0"/>
              <a:pPr>
                <a:defRPr/>
              </a:pPr>
              <a:t>5</a:t>
            </a:fld>
            <a:r>
              <a:rPr lang="fr-FR" dirty="0" smtClean="0">
                <a:solidFill>
                  <a:schemeClr val="bg1"/>
                </a:solidFill>
              </a:rPr>
              <a:t> </a:t>
            </a:r>
            <a:endParaRPr lang="fr-FR" dirty="0">
              <a:solidFill>
                <a:schemeClr val="bg1"/>
              </a:solidFill>
            </a:endParaRPr>
          </a:p>
        </p:txBody>
      </p:sp>
      <p:sp>
        <p:nvSpPr>
          <p:cNvPr id="3" name="Titre 1"/>
          <p:cNvSpPr txBox="1">
            <a:spLocks/>
          </p:cNvSpPr>
          <p:nvPr/>
        </p:nvSpPr>
        <p:spPr>
          <a:xfrm>
            <a:off x="719138" y="539750"/>
            <a:ext cx="7916862" cy="90011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4</a:t>
            </a:r>
            <a:r>
              <a:rPr kumimoji="0" lang="fr-BE" sz="2400" b="1" i="0" u="none" strike="noStrike" kern="0" cap="none" spc="0" normalizeH="0" baseline="0" noProof="0" dirty="0" smtClean="0">
                <a:ln>
                  <a:noFill/>
                </a:ln>
                <a:solidFill>
                  <a:srgbClr val="595959"/>
                </a:solidFill>
                <a:effectLst/>
                <a:uLnTx/>
                <a:uFillTx/>
                <a:latin typeface="Arial" charset="0"/>
                <a:ea typeface="+mj-ea"/>
                <a:cs typeface="Arial" charset="0"/>
              </a:rPr>
              <a:t>. </a:t>
            </a:r>
            <a: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t>Données nécessaires au calcul du coût des frais de </a:t>
            </a:r>
            <a:b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b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     </a:t>
            </a:r>
            <a: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t>réception technique préalable par le soumissionnaire</a:t>
            </a:r>
            <a:r>
              <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rPr>
              <a:t/>
            </a:r>
            <a:br>
              <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rPr>
            </a:br>
            <a:endPar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endParaRPr>
          </a:p>
        </p:txBody>
      </p:sp>
      <p:sp>
        <p:nvSpPr>
          <p:cNvPr id="4" name="Espace réservé du contenu 2"/>
          <p:cNvSpPr txBox="1">
            <a:spLocks/>
          </p:cNvSpPr>
          <p:nvPr/>
        </p:nvSpPr>
        <p:spPr>
          <a:xfrm>
            <a:off x="719138" y="1700213"/>
            <a:ext cx="7916862" cy="4176712"/>
          </a:xfrm>
          <a:prstGeom prst="rect">
            <a:avLst/>
          </a:prstGeom>
        </p:spPr>
        <p:txBody>
          <a:bodyPr/>
          <a:lstStyle/>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Les versions antérieures du CCT (RW99 1999 et 2004, Qualiroutes en 2012), ont essayé de définir des programmes de réception technique préalable précisant pour un produit la nature et la fréquence des essais, les nombres de visites, les taux horaires d’agents réceptionnaires, les coûts kilométriques pour nos véhicules, etc.</a:t>
            </a: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Ces données devaient permettre au soumissionnaire de calculer les frais et de les inclure dans son prix de soumission.</a:t>
            </a:r>
            <a:endParaRPr kumimoji="0" lang="de-D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En pratique, la définition complète des paramètres par le pouvoir adjudicateur était difficile et le système était beaucoup trop lourd pour le soumissionnaire.</a:t>
            </a: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de-DE"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de-DE"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342900" algn="l" defTabSz="914400" rtl="0" eaLnBrk="0" fontAlgn="base" latinLnBrk="0" hangingPunct="0">
              <a:lnSpc>
                <a:spcPct val="150000"/>
              </a:lnSpc>
              <a:spcBef>
                <a:spcPct val="20000"/>
              </a:spcBef>
              <a:spcAft>
                <a:spcPts val="0"/>
              </a:spcAft>
              <a:buClrTx/>
              <a:buSzTx/>
              <a:buFontTx/>
              <a:buNone/>
              <a:tabLst/>
              <a:defRPr/>
            </a:pPr>
            <a:r>
              <a:rPr kumimoji="0" lang="fr-BE" sz="1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Depuis le premier janvier 2015, Qualiroutes utilise un système simple:</a:t>
            </a:r>
          </a:p>
          <a:p>
            <a:pPr marL="0" marR="0" lvl="0" indent="-342900" algn="l" defTabSz="914400" rtl="0" eaLnBrk="0" fontAlgn="base" latinLnBrk="0" hangingPunct="0">
              <a:lnSpc>
                <a:spcPct val="100000"/>
              </a:lnSpc>
              <a:spcBef>
                <a:spcPct val="20000"/>
              </a:spcBef>
              <a:spcAft>
                <a:spcPts val="0"/>
              </a:spcAft>
              <a:buClrTx/>
              <a:buSzTx/>
              <a:buFontTx/>
              <a:buNone/>
              <a:tabLst/>
              <a:defRPr/>
            </a:pPr>
            <a:r>
              <a:rPr kumimoji="0" lang="fr-BE" sz="1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annexe 3 du document de référence Qualiroutes-A-3 « Modalités de réception technique préalable ».</a:t>
            </a:r>
            <a:endParaRPr kumimoji="0" lang="de-DE" sz="1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457200" algn="l" defTabSz="914400" rtl="0" eaLnBrk="0" fontAlgn="base" latinLnBrk="0" hangingPunct="0">
              <a:lnSpc>
                <a:spcPct val="100000"/>
              </a:lnSpc>
              <a:spcBef>
                <a:spcPct val="20000"/>
              </a:spcBef>
              <a:spcAft>
                <a:spcPct val="0"/>
              </a:spcAft>
              <a:buClrTx/>
              <a:buSzTx/>
              <a:buFontTx/>
              <a:buNone/>
              <a:tabLst/>
              <a:defRPr/>
            </a:pPr>
            <a:endParaRPr kumimoji="0" lang="de-DE" sz="14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2A092FEE-C740-4CA9-A1A4-94E8545645D5}" type="slidenum">
              <a:rPr lang="fr-FR" smtClean="0"/>
              <a:pPr>
                <a:defRPr/>
              </a:pPr>
              <a:t>6</a:t>
            </a:fld>
            <a:r>
              <a:rPr lang="fr-FR" dirty="0" smtClean="0">
                <a:solidFill>
                  <a:schemeClr val="bg1"/>
                </a:solidFill>
              </a:rPr>
              <a:t> </a:t>
            </a:r>
            <a:endParaRPr lang="fr-FR" dirty="0">
              <a:solidFill>
                <a:schemeClr val="bg1"/>
              </a:solidFill>
            </a:endParaRPr>
          </a:p>
        </p:txBody>
      </p:sp>
      <p:sp>
        <p:nvSpPr>
          <p:cNvPr id="3" name="Titre 1"/>
          <p:cNvSpPr txBox="1">
            <a:spLocks/>
          </p:cNvSpPr>
          <p:nvPr/>
        </p:nvSpPr>
        <p:spPr>
          <a:xfrm>
            <a:off x="684213" y="549275"/>
            <a:ext cx="7916862" cy="5762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5. </a:t>
            </a:r>
            <a: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t>Annexe 3 du document de référence Qualiroutes-A-3</a:t>
            </a: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
            </a:r>
            <a:b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br>
            <a:r>
              <a:rPr kumimoji="0" lang="de-DE" sz="1800" b="1" i="0" u="none" strike="noStrike" kern="0" cap="none" spc="0" normalizeH="0" baseline="0" noProof="0" dirty="0" smtClean="0">
                <a:ln>
                  <a:noFill/>
                </a:ln>
                <a:solidFill>
                  <a:srgbClr val="595959"/>
                </a:solidFill>
                <a:effectLst/>
                <a:uLnTx/>
                <a:uFillTx/>
                <a:latin typeface="+mj-lt"/>
                <a:ea typeface="+mj-ea"/>
                <a:cs typeface="+mj-cs"/>
              </a:rPr>
              <a:t/>
            </a:r>
            <a:br>
              <a:rPr kumimoji="0" lang="de-DE" sz="1800" b="1" i="0" u="none" strike="noStrike" kern="0" cap="none" spc="0" normalizeH="0" baseline="0" noProof="0" dirty="0" smtClean="0">
                <a:ln>
                  <a:noFill/>
                </a:ln>
                <a:solidFill>
                  <a:srgbClr val="595959"/>
                </a:solidFill>
                <a:effectLst/>
                <a:uLnTx/>
                <a:uFillTx/>
                <a:latin typeface="+mj-lt"/>
                <a:ea typeface="+mj-ea"/>
                <a:cs typeface="+mj-cs"/>
              </a:rPr>
            </a:br>
            <a:r>
              <a:rPr kumimoji="0" lang="de-DE" sz="1800" b="1" i="0" u="none" strike="noStrike" kern="0" cap="none" spc="0" normalizeH="0" baseline="0" noProof="0" dirty="0" smtClean="0">
                <a:ln>
                  <a:noFill/>
                </a:ln>
                <a:solidFill>
                  <a:srgbClr val="595959"/>
                </a:solidFill>
                <a:effectLst/>
                <a:uLnTx/>
                <a:uFillTx/>
                <a:latin typeface="+mj-lt"/>
                <a:ea typeface="+mj-ea"/>
                <a:cs typeface="+mj-cs"/>
              </a:rPr>
              <a:t/>
            </a:r>
            <a:br>
              <a:rPr kumimoji="0" lang="de-DE" sz="1800" b="1" i="0" u="none" strike="noStrike" kern="0" cap="none" spc="0" normalizeH="0" baseline="0" noProof="0" dirty="0" smtClean="0">
                <a:ln>
                  <a:noFill/>
                </a:ln>
                <a:solidFill>
                  <a:srgbClr val="595959"/>
                </a:solidFill>
                <a:effectLst/>
                <a:uLnTx/>
                <a:uFillTx/>
                <a:latin typeface="+mj-lt"/>
                <a:ea typeface="+mj-ea"/>
                <a:cs typeface="+mj-cs"/>
              </a:rPr>
            </a:br>
            <a:endParaRPr kumimoji="0" lang="de-DE" sz="1800" b="1" i="0" u="none" strike="noStrike" kern="0" cap="none" spc="0" normalizeH="0" baseline="0" noProof="0" dirty="0" smtClean="0">
              <a:ln>
                <a:noFill/>
              </a:ln>
              <a:solidFill>
                <a:srgbClr val="595959"/>
              </a:solidFill>
              <a:effectLst/>
              <a:uLnTx/>
              <a:uFillTx/>
              <a:latin typeface="+mj-lt"/>
              <a:ea typeface="+mj-ea"/>
              <a:cs typeface="+mj-cs"/>
            </a:endParaRPr>
          </a:p>
        </p:txBody>
      </p:sp>
      <p:pic>
        <p:nvPicPr>
          <p:cNvPr id="4" name="Picture 4"/>
          <p:cNvPicPr>
            <a:picLocks noChangeAspect="1" noChangeArrowheads="1"/>
          </p:cNvPicPr>
          <p:nvPr/>
        </p:nvPicPr>
        <p:blipFill>
          <a:blip r:embed="rId2" cstate="print"/>
          <a:srcRect/>
          <a:stretch>
            <a:fillRect/>
          </a:stretch>
        </p:blipFill>
        <p:spPr bwMode="auto">
          <a:xfrm>
            <a:off x="1115616" y="1001713"/>
            <a:ext cx="6696744" cy="4857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2A092FEE-C740-4CA9-A1A4-94E8545645D5}" type="slidenum">
              <a:rPr lang="fr-FR" smtClean="0"/>
              <a:pPr>
                <a:defRPr/>
              </a:pPr>
              <a:t>7</a:t>
            </a:fld>
            <a:r>
              <a:rPr lang="fr-FR" dirty="0" smtClean="0">
                <a:solidFill>
                  <a:schemeClr val="bg1"/>
                </a:solidFill>
              </a:rPr>
              <a:t> </a:t>
            </a:r>
            <a:endParaRPr lang="fr-FR" dirty="0">
              <a:solidFill>
                <a:schemeClr val="bg1"/>
              </a:solidFill>
            </a:endParaRPr>
          </a:p>
        </p:txBody>
      </p:sp>
      <p:sp>
        <p:nvSpPr>
          <p:cNvPr id="3" name="Titre 1"/>
          <p:cNvSpPr txBox="1">
            <a:spLocks/>
          </p:cNvSpPr>
          <p:nvPr/>
        </p:nvSpPr>
        <p:spPr>
          <a:xfrm>
            <a:off x="719138" y="539750"/>
            <a:ext cx="7916862" cy="5127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6. </a:t>
            </a:r>
            <a:r>
              <a:rPr kumimoji="0" lang="fr-BE" sz="2000" b="1" i="0" u="sng" strike="noStrike" kern="0" cap="none" spc="0" normalizeH="0" baseline="0" noProof="0" dirty="0" smtClean="0">
                <a:ln>
                  <a:noFill/>
                </a:ln>
                <a:solidFill>
                  <a:srgbClr val="595959"/>
                </a:solidFill>
                <a:effectLst/>
                <a:uLnTx/>
                <a:uFillTx/>
                <a:latin typeface="Arial" charset="0"/>
                <a:ea typeface="+mj-ea"/>
                <a:cs typeface="Arial" charset="0"/>
              </a:rPr>
              <a:t>Système de valorisation utilisé par le CCT Qualiroutes</a:t>
            </a: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
            </a:r>
            <a:b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br>
            <a:r>
              <a:rPr kumimoji="0" lang="fr-BE" sz="2000" b="1" i="0" u="none" strike="noStrike" kern="0" cap="none" spc="0" normalizeH="0" baseline="0" noProof="0" dirty="0" smtClean="0">
                <a:ln>
                  <a:noFill/>
                </a:ln>
                <a:solidFill>
                  <a:srgbClr val="595959"/>
                </a:solidFill>
                <a:effectLst/>
                <a:uLnTx/>
                <a:uFillTx/>
                <a:latin typeface="Arial" charset="0"/>
                <a:ea typeface="+mj-ea"/>
                <a:cs typeface="Arial" charset="0"/>
              </a:rPr>
              <a:t> </a:t>
            </a:r>
            <a:r>
              <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rPr>
              <a:t/>
            </a:r>
            <a:br>
              <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rPr>
            </a:br>
            <a:r>
              <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rPr>
              <a:t/>
            </a:r>
            <a:br>
              <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rPr>
            </a:br>
            <a:endParaRPr kumimoji="0" lang="de-DE" sz="2000" b="1" i="0" u="none" strike="noStrike" kern="0" cap="none" spc="0" normalizeH="0" baseline="0" noProof="0" dirty="0" smtClean="0">
              <a:ln>
                <a:noFill/>
              </a:ln>
              <a:solidFill>
                <a:srgbClr val="595959"/>
              </a:solidFill>
              <a:effectLst/>
              <a:uLnTx/>
              <a:uFillTx/>
              <a:latin typeface="Arial" charset="0"/>
              <a:ea typeface="+mj-ea"/>
              <a:cs typeface="Arial" charset="0"/>
            </a:endParaRPr>
          </a:p>
        </p:txBody>
      </p:sp>
      <p:sp>
        <p:nvSpPr>
          <p:cNvPr id="4" name="Espace réservé du contenu 2"/>
          <p:cNvSpPr txBox="1">
            <a:spLocks/>
          </p:cNvSpPr>
          <p:nvPr/>
        </p:nvSpPr>
        <p:spPr>
          <a:xfrm>
            <a:off x="719138" y="1196975"/>
            <a:ext cx="7916862" cy="4608513"/>
          </a:xfrm>
          <a:prstGeom prst="rect">
            <a:avLst/>
          </a:prstGeom>
        </p:spPr>
        <p:txBody>
          <a:bodyPr/>
          <a:lstStyle/>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charset="0"/>
                <a:ea typeface="+mn-ea"/>
                <a:cs typeface="Arial" charset="0"/>
              </a:rPr>
              <a:t>L’annexe 3 du document de référence Qualiroutes-A-3 propose un système simple : un coût unitaire (correspondant à l’unité du poste du métré) et un montant minimum (pour les petites quantités).</a:t>
            </a: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charset="0"/>
                <a:ea typeface="+mn-ea"/>
                <a:cs typeface="Arial" charset="0"/>
              </a:rPr>
              <a:t>Le pouvoir adjudicateur n’a pas d’autre information à fournir. Le soumissionnaire peut facilement ajouter le coût de la RTP au prix de son poste.</a:t>
            </a: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fr-BE" sz="800" b="0" i="0" u="none" strike="noStrike" kern="0" cap="none" spc="0" normalizeH="0" baseline="0" noProof="0" dirty="0" smtClean="0">
              <a:ln>
                <a:noFill/>
              </a:ln>
              <a:solidFill>
                <a:schemeClr val="tx1"/>
              </a:solidFill>
              <a:effectLst/>
              <a:uLnTx/>
              <a:uFillTx/>
              <a:latin typeface="Arial" charset="0"/>
              <a:ea typeface="+mn-ea"/>
              <a:cs typeface="Arial"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charset="0"/>
                <a:ea typeface="+mn-ea"/>
                <a:cs typeface="Arial" charset="0"/>
              </a:rPr>
              <a:t>Les produits repris dans le tableau sont uniquement ceux pour lesquels il existe une marque de certification volontaire pertinente.</a:t>
            </a: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charset="0"/>
                <a:ea typeface="+mn-ea"/>
                <a:cs typeface="Arial" charset="0"/>
              </a:rPr>
              <a:t>Pour les autres produits, les frais de réception technique préalable restent à charge du pouvoir adjudicateur.</a:t>
            </a: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fr-BE" sz="800" b="1" i="0" u="none" strike="noStrike" kern="0" cap="none" spc="0" normalizeH="0" baseline="0" noProof="0" dirty="0" smtClean="0">
              <a:ln>
                <a:noFill/>
              </a:ln>
              <a:solidFill>
                <a:schemeClr val="tx1"/>
              </a:solidFill>
              <a:effectLst/>
              <a:uLnTx/>
              <a:uFillTx/>
              <a:latin typeface="Arial" charset="0"/>
              <a:ea typeface="+mn-ea"/>
              <a:cs typeface="Arial"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1" i="0" u="none" strike="noStrike" kern="0" cap="none" spc="0" normalizeH="0" baseline="0" noProof="0" dirty="0" smtClean="0">
                <a:ln>
                  <a:noFill/>
                </a:ln>
                <a:solidFill>
                  <a:schemeClr val="tx1"/>
                </a:solidFill>
                <a:effectLst/>
                <a:uLnTx/>
                <a:uFillTx/>
                <a:latin typeface="Arial" charset="0"/>
                <a:ea typeface="+mn-ea"/>
                <a:cs typeface="Arial" charset="0"/>
              </a:rPr>
              <a:t>Les coûts repris dans le tableau correspondent aux frais nécessaires pour réaliser des contrôles de réception technique préalable qualitativement équivalents à ceux réalisés dans le cadre d’une marque de certification volontaire pertinente. </a:t>
            </a:r>
          </a:p>
          <a:p>
            <a:pPr marL="0" marR="0" lvl="0" indent="-342900" algn="l" defTabSz="914400" rtl="0" eaLnBrk="0" fontAlgn="base" latinLnBrk="0" hangingPunct="0">
              <a:lnSpc>
                <a:spcPct val="100000"/>
              </a:lnSpc>
              <a:spcBef>
                <a:spcPct val="20000"/>
              </a:spcBef>
              <a:spcAft>
                <a:spcPct val="0"/>
              </a:spcAft>
              <a:buClrTx/>
              <a:buSzTx/>
              <a:buFontTx/>
              <a:buNone/>
              <a:tabLst/>
              <a:defRPr/>
            </a:pPr>
            <a:r>
              <a:rPr kumimoji="0" lang="fr-BE" sz="1600" b="0" i="0" u="none" strike="noStrike" kern="0" cap="none" spc="0" normalizeH="0" baseline="0" noProof="0" dirty="0" smtClean="0">
                <a:ln>
                  <a:noFill/>
                </a:ln>
                <a:solidFill>
                  <a:schemeClr val="tx1"/>
                </a:solidFill>
                <a:effectLst/>
                <a:uLnTx/>
                <a:uFillTx/>
                <a:latin typeface="Arial" charset="0"/>
                <a:ea typeface="+mn-ea"/>
                <a:cs typeface="Arial" charset="0"/>
              </a:rPr>
              <a:t>Ces coûts ont été étudiés par le Département des Expertises techniques en collaboration avec les organismes de certification. Ces coûts ont été validés par les groupes techniques du CCT Qualiroutes.</a:t>
            </a: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de-DE" sz="1600" b="0" i="0" u="none" strike="noStrike" kern="0" cap="none" spc="0" normalizeH="0" baseline="0" noProof="0" dirty="0" smtClean="0">
              <a:ln>
                <a:noFill/>
              </a:ln>
              <a:solidFill>
                <a:schemeClr val="tx1"/>
              </a:solidFill>
              <a:effectLst/>
              <a:uLnTx/>
              <a:uFillTx/>
              <a:latin typeface="Arial" charset="0"/>
              <a:ea typeface="+mn-ea"/>
              <a:cs typeface="Arial" charset="0"/>
            </a:endParaRPr>
          </a:p>
          <a:p>
            <a:pPr marL="0" marR="0" lvl="0" indent="-342900" algn="l" defTabSz="914400" rtl="0" eaLnBrk="0" fontAlgn="base" latinLnBrk="0" hangingPunct="0">
              <a:lnSpc>
                <a:spcPct val="100000"/>
              </a:lnSpc>
              <a:spcBef>
                <a:spcPct val="20000"/>
              </a:spcBef>
              <a:spcAft>
                <a:spcPct val="0"/>
              </a:spcAft>
              <a:buClrTx/>
              <a:buSzTx/>
              <a:buFontTx/>
              <a:buNone/>
              <a:tabLst/>
              <a:defRPr/>
            </a:pPr>
            <a:endParaRPr kumimoji="0" lang="de-DE" sz="16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sld>
</file>

<file path=ppt/theme/theme1.xml><?xml version="1.0" encoding="utf-8"?>
<a:theme xmlns:a="http://schemas.openxmlformats.org/drawingml/2006/main" name="FormationSPW-SignChantiers-Qualiroutes-G.Michaux">
  <a:themeElements>
    <a:clrScheme name="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ouvelle présentation">
  <a:themeElements>
    <a:clrScheme name="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9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9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9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9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9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ouvelle présentation">
  <a:themeElements>
    <a:clrScheme name="1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0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0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0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0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0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ouvelle présentation">
  <a:themeElements>
    <a:clrScheme name="1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1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1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1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1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1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ouvelle présentation">
  <a:themeElements>
    <a:clrScheme name="1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2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2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2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2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2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ouvelle présentation">
  <a:themeElements>
    <a:clrScheme name="1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3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3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3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3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3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ouvelle présentation">
  <a:themeElements>
    <a:clrScheme name="1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4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4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4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4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4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4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ouvelle présentation">
  <a:themeElements>
    <a:clrScheme name="1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5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5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5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5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5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ouvelle présentation">
  <a:themeElements>
    <a:clrScheme name="1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6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6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6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6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6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ouvelle présentation">
  <a:themeElements>
    <a:clrScheme name="1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7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7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7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7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7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7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ouvelle présentation">
  <a:themeElements>
    <a:clrScheme name="1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8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8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8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8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8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uvelle présentation">
  <a:themeElements>
    <a:clrScheme name="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ouvelle présentation">
  <a:themeElements>
    <a:clrScheme name="1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19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19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9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9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9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ouvelle présentation">
  <a:themeElements>
    <a:clrScheme name="2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0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0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0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0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0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ouvelle présentation">
  <a:themeElements>
    <a:clrScheme name="2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1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1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1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1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1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1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ouvelle présentation">
  <a:themeElements>
    <a:clrScheme name="2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2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2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2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2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2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2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ouvelle présentation">
  <a:themeElements>
    <a:clrScheme name="2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3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3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3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3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3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3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ouvelle présentation">
  <a:themeElements>
    <a:clrScheme name="2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4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4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4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4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4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4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Nouvelle présentation">
  <a:themeElements>
    <a:clrScheme name="2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5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5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5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5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5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Nouvelle présentation">
  <a:themeElements>
    <a:clrScheme name="2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6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6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6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6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6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Nouvelle présentation">
  <a:themeElements>
    <a:clrScheme name="2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7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7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7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7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7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Nouvelle présentation">
  <a:themeElements>
    <a:clrScheme name="2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8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8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8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8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8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8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ouvelle présentation">
  <a:themeElements>
    <a:clrScheme name="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Nouvelle présentation">
  <a:themeElements>
    <a:clrScheme name="2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29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29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2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29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9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29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29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Nouvelle présentation">
  <a:themeElements>
    <a:clrScheme name="3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0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0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0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0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0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0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Nouvelle présentation">
  <a:themeElements>
    <a:clrScheme name="3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1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1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1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1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1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1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Nouvelle présentation">
  <a:themeElements>
    <a:clrScheme name="3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2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2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2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2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2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2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Nouvelle présentation">
  <a:themeElements>
    <a:clrScheme name="3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3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3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3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3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3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Nouvelle présentation">
  <a:themeElements>
    <a:clrScheme name="3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4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4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4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4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4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4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Nouvelle présentation">
  <a:themeElements>
    <a:clrScheme name="3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5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5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5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5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5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5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Nouvelle présentation">
  <a:themeElements>
    <a:clrScheme name="3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6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6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6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6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6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6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Nouvelle présentation">
  <a:themeElements>
    <a:clrScheme name="3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7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7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7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7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7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7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Nouvelle présentation">
  <a:themeElements>
    <a:clrScheme name="3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8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8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8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8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8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ouvelle présentation">
  <a:themeElements>
    <a:clrScheme name="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Nouvelle présentation">
  <a:themeElements>
    <a:clrScheme name="3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39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39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3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39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9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39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39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Nouvelle présentation">
  <a:themeElements>
    <a:clrScheme name="4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0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0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0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0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0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0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Nouvelle présentation">
  <a:themeElements>
    <a:clrScheme name="4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1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1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1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1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1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1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Nouvelle présentation">
  <a:themeElements>
    <a:clrScheme name="4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2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2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2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2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2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2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Nouvelle présentation">
  <a:themeElements>
    <a:clrScheme name="4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3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3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3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3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3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3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Nouvelle présentation">
  <a:themeElements>
    <a:clrScheme name="4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4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4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4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4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4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4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Nouvelle présentation">
  <a:themeElements>
    <a:clrScheme name="4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5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5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5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5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5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5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Nouvelle présentation">
  <a:themeElements>
    <a:clrScheme name="4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6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6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6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6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6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6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Nouvelle présentation">
  <a:themeElements>
    <a:clrScheme name="4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7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7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7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7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7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7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Nouvelle présentation">
  <a:themeElements>
    <a:clrScheme name="4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8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8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8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8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8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8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ouvelle présentation">
  <a:themeElements>
    <a:clrScheme name="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Nouvelle présentation">
  <a:themeElements>
    <a:clrScheme name="4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49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49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49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49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9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49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49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Nouvelle présentation">
  <a:themeElements>
    <a:clrScheme name="5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0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0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0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0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0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0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0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Nouvelle présentation">
  <a:themeElements>
    <a:clrScheme name="5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1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1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1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1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1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1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1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Nouvelle présentation">
  <a:themeElements>
    <a:clrScheme name="5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2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2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2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2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2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2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2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Nouvelle présentation">
  <a:themeElements>
    <a:clrScheme name="5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3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3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3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3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3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3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3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Nouvelle présentation">
  <a:themeElements>
    <a:clrScheme name="5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4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4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4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4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4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4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4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Nouvelle présentation">
  <a:themeElements>
    <a:clrScheme name="5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5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5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5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5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5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5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Nouvelle présentation">
  <a:themeElements>
    <a:clrScheme name="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5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5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5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5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5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5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ouvelle présentation">
  <a:themeElements>
    <a:clrScheme name="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6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6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6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6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6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6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ouvelle présentation">
  <a:themeElements>
    <a:clrScheme name="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7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7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7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7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7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7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ouvelle présentation">
  <a:themeElements>
    <a:clrScheme name="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8_Nouvelle présentation">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ea typeface="Geneva" pitchFamily="64" charset="-128"/>
          </a:defRPr>
        </a:defPPr>
      </a:lstStyle>
    </a:lnDef>
  </a:objectDefaults>
  <a:extraClrSchemeLst>
    <a:extraClrScheme>
      <a:clrScheme name="8_Nouvelle présentatio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8_Nouvelle présentatio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8_Nouvelle présentatio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Nouvelle présentatio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8_Nouvelle présentatio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8_Nouvelle présentatio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FormationSPW-SignChantiers-Qualiroutes-G.Michaux</Template>
  <TotalTime>7</TotalTime>
  <Words>291</Words>
  <Application>Microsoft Office PowerPoint</Application>
  <PresentationFormat>Affichage à l'écran (4:3)</PresentationFormat>
  <Paragraphs>67</Paragraphs>
  <Slides>7</Slides>
  <Notes>1</Notes>
  <HiddenSlides>0</HiddenSlides>
  <MMClips>0</MMClips>
  <ScaleCrop>false</ScaleCrop>
  <HeadingPairs>
    <vt:vector size="4" baseType="variant">
      <vt:variant>
        <vt:lpstr>Thème</vt:lpstr>
      </vt:variant>
      <vt:variant>
        <vt:i4>56</vt:i4>
      </vt:variant>
      <vt:variant>
        <vt:lpstr>Titres des diapositives</vt:lpstr>
      </vt:variant>
      <vt:variant>
        <vt:i4>7</vt:i4>
      </vt:variant>
    </vt:vector>
  </HeadingPairs>
  <TitlesOfParts>
    <vt:vector size="63" baseType="lpstr">
      <vt:lpstr>FormationSPW-SignChantiers-Qualiroutes-G.Michaux</vt:lpstr>
      <vt:lpstr>Nouvelle présentation</vt:lpstr>
      <vt:lpstr>2_Nouvelle présentation</vt:lpstr>
      <vt:lpstr>3_Nouvelle présentation</vt:lpstr>
      <vt:lpstr>4_Nouvelle présentation</vt:lpstr>
      <vt:lpstr>5_Nouvelle présentation</vt:lpstr>
      <vt:lpstr>6_Nouvelle présentation</vt:lpstr>
      <vt:lpstr>7_Nouvelle présentation</vt:lpstr>
      <vt:lpstr>8_Nouvelle présentation</vt:lpstr>
      <vt:lpstr>9_Nouvelle présentation</vt:lpstr>
      <vt:lpstr>10_Nouvelle présentation</vt:lpstr>
      <vt:lpstr>11_Nouvelle présentation</vt:lpstr>
      <vt:lpstr>12_Nouvelle présentation</vt:lpstr>
      <vt:lpstr>13_Nouvelle présentation</vt:lpstr>
      <vt:lpstr>14_Nouvelle présentation</vt:lpstr>
      <vt:lpstr>15_Nouvelle présentation</vt:lpstr>
      <vt:lpstr>16_Nouvelle présentation</vt:lpstr>
      <vt:lpstr>17_Nouvelle présentation</vt:lpstr>
      <vt:lpstr>18_Nouvelle présentation</vt:lpstr>
      <vt:lpstr>19_Nouvelle présentation</vt:lpstr>
      <vt:lpstr>20_Nouvelle présentation</vt:lpstr>
      <vt:lpstr>21_Nouvelle présentation</vt:lpstr>
      <vt:lpstr>22_Nouvelle présentation</vt:lpstr>
      <vt:lpstr>23_Nouvelle présentation</vt:lpstr>
      <vt:lpstr>24_Nouvelle présentation</vt:lpstr>
      <vt:lpstr>25_Nouvelle présentation</vt:lpstr>
      <vt:lpstr>26_Nouvelle présentation</vt:lpstr>
      <vt:lpstr>27_Nouvelle présentation</vt:lpstr>
      <vt:lpstr>28_Nouvelle présentation</vt:lpstr>
      <vt:lpstr>29_Nouvelle présentation</vt:lpstr>
      <vt:lpstr>30_Nouvelle présentation</vt:lpstr>
      <vt:lpstr>31_Nouvelle présentation</vt:lpstr>
      <vt:lpstr>32_Nouvelle présentation</vt:lpstr>
      <vt:lpstr>33_Nouvelle présentation</vt:lpstr>
      <vt:lpstr>34_Nouvelle présentation</vt:lpstr>
      <vt:lpstr>35_Nouvelle présentation</vt:lpstr>
      <vt:lpstr>36_Nouvelle présentation</vt:lpstr>
      <vt:lpstr>37_Nouvelle présentation</vt:lpstr>
      <vt:lpstr>38_Nouvelle présentation</vt:lpstr>
      <vt:lpstr>39_Nouvelle présentation</vt:lpstr>
      <vt:lpstr>40_Nouvelle présentation</vt:lpstr>
      <vt:lpstr>41_Nouvelle présentation</vt:lpstr>
      <vt:lpstr>42_Nouvelle présentation</vt:lpstr>
      <vt:lpstr>43_Nouvelle présentation</vt:lpstr>
      <vt:lpstr>44_Nouvelle présentation</vt:lpstr>
      <vt:lpstr>45_Nouvelle présentation</vt:lpstr>
      <vt:lpstr>46_Nouvelle présentation</vt:lpstr>
      <vt:lpstr>47_Nouvelle présentation</vt:lpstr>
      <vt:lpstr>48_Nouvelle présentation</vt:lpstr>
      <vt:lpstr>49_Nouvelle présentation</vt:lpstr>
      <vt:lpstr>50_Nouvelle présentation</vt:lpstr>
      <vt:lpstr>51_Nouvelle présentation</vt:lpstr>
      <vt:lpstr>52_Nouvelle présentation</vt:lpstr>
      <vt:lpstr>53_Nouvelle présentation</vt:lpstr>
      <vt:lpstr>54_Nouvelle présentation</vt:lpstr>
      <vt:lpstr>55_Nouvelle présentation</vt:lpstr>
      <vt:lpstr>Diapositive 1</vt:lpstr>
      <vt:lpstr>1. Quelles sont les certifications valorisées par le CCT ? </vt:lpstr>
      <vt:lpstr>Diapositive 3</vt:lpstr>
      <vt:lpstr>Diapositive 4</vt:lpstr>
      <vt:lpstr>Diapositive 5</vt:lpstr>
      <vt:lpstr>Diapositive 6</vt:lpstr>
      <vt:lpstr>Diapositive 7</vt:lpstr>
    </vt:vector>
  </TitlesOfParts>
  <Company>Service Public Wallon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39259</dc:creator>
  <cp:lastModifiedBy>3137</cp:lastModifiedBy>
  <cp:revision>4</cp:revision>
  <cp:lastPrinted>1904-01-01T00:00:00Z</cp:lastPrinted>
  <dcterms:created xsi:type="dcterms:W3CDTF">2017-05-24T12:14:34Z</dcterms:created>
  <dcterms:modified xsi:type="dcterms:W3CDTF">2017-07-28T14:05:51Z</dcterms:modified>
</cp:coreProperties>
</file>