
<file path=[Content_Types].xml><?xml version="1.0" encoding="utf-8"?>
<Types xmlns="http://schemas.openxmlformats.org/package/2006/content-types">
  <Override PartName="/ppt/notesSlides/notesSlide2.xml" ContentType="application/vnd.openxmlformats-officedocument.presentationml.notesSlide+xml"/>
  <Override PartName="/ppt/diagrams/colors22.xml" ContentType="application/vnd.openxmlformats-officedocument.drawingml.diagramColor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quickStyle24.xml" ContentType="application/vnd.openxmlformats-officedocument.drawingml.diagramStyle+xml"/>
  <Override PartName="/ppt/diagrams/drawing25.xml" ContentType="application/vnd.ms-office.drawingml.diagramDrawing+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notesSlides/notesSlide7.xml" ContentType="application/vnd.openxmlformats-officedocument.presentationml.notesSlide+xml"/>
  <Override PartName="/ppt/diagrams/layout24.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notesSlides/notesSlide3.xml" ContentType="application/vnd.openxmlformats-officedocument.presentationml.notesSlide+xml"/>
  <Override PartName="/ppt/diagrams/colors12.xml" ContentType="application/vnd.openxmlformats-officedocument.drawingml.diagramColors+xml"/>
  <Override PartName="/ppt/diagrams/layout20.xml" ContentType="application/vnd.openxmlformats-officedocument.drawingml.diagramLayout+xml"/>
  <Default Extension="bin" ContentType="application/vnd.openxmlformats-officedocument.oleObject"/>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diagrams/drawing19.xml" ContentType="application/vnd.ms-office.drawingml.diagramDrawing+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diagrams/quickStyle25.xml" ContentType="application/vnd.openxmlformats-officedocument.drawingml.diagramStyle+xml"/>
  <Override PartName="/ppt/diagrams/drawing26.xml" ContentType="application/vnd.ms-office.drawingml.diagramDrawing+xml"/>
  <Override PartName="/ppt/diagrams/layout2.xml" ContentType="application/vnd.openxmlformats-officedocument.drawingml.diagramLayout+xml"/>
  <Override PartName="/ppt/diagrams/drawing8.xml" ContentType="application/vnd.ms-office.drawingml.diagramDrawing+xml"/>
  <Default Extension="vml" ContentType="application/vnd.openxmlformats-officedocument.vmlDrawing"/>
  <Override PartName="/ppt/notesSlides/notesSlide8.xml" ContentType="application/vnd.openxmlformats-officedocument.presentationml.notesSlide+xml"/>
  <Override PartName="/ppt/diagrams/layout25.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handoutMasters/handoutMaster1.xml" ContentType="application/vnd.openxmlformats-officedocument.presentationml.handoutMaster+xml"/>
  <Override PartName="/ppt/diagrams/drawing4.xml" ContentType="application/vnd.ms-office.drawingml.diagramDrawing+xml"/>
  <Override PartName="/ppt/notesSlides/notesSlide4.xml" ContentType="application/vnd.openxmlformats-officedocument.presentationml.notesSlide+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slides/slide12.xml" ContentType="application/vnd.openxmlformats-officedocument.presentationml.slide+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notesSlides/notesSlide9.xml" ContentType="application/vnd.openxmlformats-officedocument.presentationml.notesSlide+xml"/>
  <Override PartName="/ppt/diagrams/layout26.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notesSlides/notesSlide5.xml" ContentType="application/vnd.openxmlformats-officedocument.presentationml.notesSlide+xml"/>
  <Override PartName="/ppt/diagrams/layout22.xml" ContentType="application/vnd.openxmlformats-officedocument.drawingml.diagramLayout+xml"/>
  <Override PartName="/ppt/diagrams/colors25.xml" ContentType="application/vnd.openxmlformats-officedocument.drawingml.diagramColors+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notesSlides/notesSlide11.xml" ContentType="application/vnd.openxmlformats-officedocument.presentationml.notesSlide+xml"/>
  <Override PartName="/ppt/diagrams/drawing6.xml" ContentType="application/vnd.ms-office.drawingml.diagramDrawing+xml"/>
  <Override PartName="/ppt/diagrams/drawing20.xml" ContentType="application/vnd.ms-office.drawingml.diagramDrawing+xml"/>
  <Override PartName="/ppt/notesSlides/notesSlide6.xml" ContentType="application/vnd.openxmlformats-officedocument.presentationml.notesSlide+xml"/>
  <Override PartName="/ppt/diagrams/layout23.xml" ContentType="application/vnd.openxmlformats-officedocument.drawingml.diagramLayout+xml"/>
  <Override PartName="/ppt/diagrams/colors26.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rawing2.xml" ContentType="application/vnd.ms-office.drawingml.diagramDrawing+xml"/>
  <Override PartName="/ppt/diagrams/data17.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28"/>
  </p:notesMasterIdLst>
  <p:handoutMasterIdLst>
    <p:handoutMasterId r:id="rId29"/>
  </p:handoutMasterIdLst>
  <p:sldIdLst>
    <p:sldId id="256" r:id="rId2"/>
    <p:sldId id="290" r:id="rId3"/>
    <p:sldId id="304" r:id="rId4"/>
    <p:sldId id="305" r:id="rId5"/>
    <p:sldId id="315" r:id="rId6"/>
    <p:sldId id="316" r:id="rId7"/>
    <p:sldId id="317" r:id="rId8"/>
    <p:sldId id="318" r:id="rId9"/>
    <p:sldId id="319" r:id="rId10"/>
    <p:sldId id="321" r:id="rId11"/>
    <p:sldId id="322" r:id="rId12"/>
    <p:sldId id="324" r:id="rId13"/>
    <p:sldId id="336" r:id="rId14"/>
    <p:sldId id="337" r:id="rId15"/>
    <p:sldId id="338" r:id="rId16"/>
    <p:sldId id="339" r:id="rId17"/>
    <p:sldId id="323" r:id="rId18"/>
    <p:sldId id="326" r:id="rId19"/>
    <p:sldId id="328" r:id="rId20"/>
    <p:sldId id="329" r:id="rId21"/>
    <p:sldId id="330" r:id="rId22"/>
    <p:sldId id="306" r:id="rId23"/>
    <p:sldId id="332" r:id="rId24"/>
    <p:sldId id="300" r:id="rId25"/>
    <p:sldId id="335" r:id="rId26"/>
    <p:sldId id="299" r:id="rId27"/>
  </p:sldIdLst>
  <p:sldSz cx="9144000" cy="6858000" type="screen4x3"/>
  <p:notesSz cx="6858000" cy="9144000"/>
  <p:defaultTextStyle>
    <a:defPPr>
      <a:defRPr lang="de-DE"/>
    </a:defPPr>
    <a:lvl1pPr algn="l" rtl="0" fontAlgn="base">
      <a:spcBef>
        <a:spcPct val="0"/>
      </a:spcBef>
      <a:spcAft>
        <a:spcPct val="0"/>
      </a:spcAft>
      <a:defRPr sz="2400" kern="1200">
        <a:solidFill>
          <a:schemeClr val="tx1"/>
        </a:solidFill>
        <a:latin typeface="Times New Roman" pitchFamily="18" charset="0"/>
        <a:ea typeface="Geneva"/>
        <a:cs typeface="Geneva"/>
      </a:defRPr>
    </a:lvl1pPr>
    <a:lvl2pPr marL="457200" algn="l" rtl="0" fontAlgn="base">
      <a:spcBef>
        <a:spcPct val="0"/>
      </a:spcBef>
      <a:spcAft>
        <a:spcPct val="0"/>
      </a:spcAft>
      <a:defRPr sz="2400" kern="1200">
        <a:solidFill>
          <a:schemeClr val="tx1"/>
        </a:solidFill>
        <a:latin typeface="Times New Roman" pitchFamily="18" charset="0"/>
        <a:ea typeface="Geneva"/>
        <a:cs typeface="Geneva"/>
      </a:defRPr>
    </a:lvl2pPr>
    <a:lvl3pPr marL="914400" algn="l" rtl="0" fontAlgn="base">
      <a:spcBef>
        <a:spcPct val="0"/>
      </a:spcBef>
      <a:spcAft>
        <a:spcPct val="0"/>
      </a:spcAft>
      <a:defRPr sz="2400" kern="1200">
        <a:solidFill>
          <a:schemeClr val="tx1"/>
        </a:solidFill>
        <a:latin typeface="Times New Roman" pitchFamily="18" charset="0"/>
        <a:ea typeface="Geneva"/>
        <a:cs typeface="Geneva"/>
      </a:defRPr>
    </a:lvl3pPr>
    <a:lvl4pPr marL="1371600" algn="l" rtl="0" fontAlgn="base">
      <a:spcBef>
        <a:spcPct val="0"/>
      </a:spcBef>
      <a:spcAft>
        <a:spcPct val="0"/>
      </a:spcAft>
      <a:defRPr sz="2400" kern="1200">
        <a:solidFill>
          <a:schemeClr val="tx1"/>
        </a:solidFill>
        <a:latin typeface="Times New Roman" pitchFamily="18" charset="0"/>
        <a:ea typeface="Geneva"/>
        <a:cs typeface="Geneva"/>
      </a:defRPr>
    </a:lvl4pPr>
    <a:lvl5pPr marL="1828800" algn="l" rtl="0" fontAlgn="base">
      <a:spcBef>
        <a:spcPct val="0"/>
      </a:spcBef>
      <a:spcAft>
        <a:spcPct val="0"/>
      </a:spcAft>
      <a:defRPr sz="2400" kern="1200">
        <a:solidFill>
          <a:schemeClr val="tx1"/>
        </a:solidFill>
        <a:latin typeface="Times New Roman" pitchFamily="18" charset="0"/>
        <a:ea typeface="Geneva"/>
        <a:cs typeface="Geneva"/>
      </a:defRPr>
    </a:lvl5pPr>
    <a:lvl6pPr marL="2286000" algn="l" defTabSz="914400" rtl="0" eaLnBrk="1" latinLnBrk="0" hangingPunct="1">
      <a:defRPr sz="2400" kern="1200">
        <a:solidFill>
          <a:schemeClr val="tx1"/>
        </a:solidFill>
        <a:latin typeface="Times New Roman" pitchFamily="18" charset="0"/>
        <a:ea typeface="Geneva"/>
        <a:cs typeface="Geneva"/>
      </a:defRPr>
    </a:lvl6pPr>
    <a:lvl7pPr marL="2743200" algn="l" defTabSz="914400" rtl="0" eaLnBrk="1" latinLnBrk="0" hangingPunct="1">
      <a:defRPr sz="2400" kern="1200">
        <a:solidFill>
          <a:schemeClr val="tx1"/>
        </a:solidFill>
        <a:latin typeface="Times New Roman" pitchFamily="18" charset="0"/>
        <a:ea typeface="Geneva"/>
        <a:cs typeface="Geneva"/>
      </a:defRPr>
    </a:lvl7pPr>
    <a:lvl8pPr marL="3200400" algn="l" defTabSz="914400" rtl="0" eaLnBrk="1" latinLnBrk="0" hangingPunct="1">
      <a:defRPr sz="2400" kern="1200">
        <a:solidFill>
          <a:schemeClr val="tx1"/>
        </a:solidFill>
        <a:latin typeface="Times New Roman" pitchFamily="18" charset="0"/>
        <a:ea typeface="Geneva"/>
        <a:cs typeface="Geneva"/>
      </a:defRPr>
    </a:lvl8pPr>
    <a:lvl9pPr marL="3657600" algn="l" defTabSz="914400" rtl="0" eaLnBrk="1" latinLnBrk="0" hangingPunct="1">
      <a:defRPr sz="2400" kern="1200">
        <a:solidFill>
          <a:schemeClr val="tx1"/>
        </a:solidFill>
        <a:latin typeface="Times New Roman" pitchFamily="18" charset="0"/>
        <a:ea typeface="Geneva"/>
        <a:cs typeface="Genev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092C"/>
    <a:srgbClr val="FFFF99"/>
    <a:srgbClr val="FFFFFF"/>
    <a:srgbClr val="6D1628"/>
    <a:srgbClr val="0066FF"/>
  </p:clrMru>
</p:presentationPr>
</file>

<file path=ppt/tableStyles.xml><?xml version="1.0" encoding="utf-8"?>
<a:tblStyleLst xmlns:a="http://schemas.openxmlformats.org/drawingml/2006/main" def="{5C22544A-7EE6-4342-B048-85BDC9FD1C3A}">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90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27C5B9-E078-4AA0-9467-EF386B786CA8}"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fr-BE"/>
        </a:p>
      </dgm:t>
    </dgm:pt>
    <dgm:pt modelId="{CDAA7928-2760-4A2D-9A9B-FCE56BE25F63}">
      <dgm:prSet/>
      <dgm:spPr/>
      <dgm:t>
        <a:bodyPr/>
        <a:lstStyle/>
        <a:p>
          <a:pPr rtl="0"/>
          <a:r>
            <a:rPr lang="fr-BE" dirty="0" smtClean="0"/>
            <a:t> Le CCT Qualiroutes </a:t>
          </a:r>
          <a:endParaRPr lang="fr-BE" dirty="0"/>
        </a:p>
      </dgm:t>
    </dgm:pt>
    <dgm:pt modelId="{8AB87473-EB6F-4012-AB2A-19B9678EB3B5}" type="parTrans" cxnId="{9F158957-32CB-4F77-8AD1-B0FF4063AB42}">
      <dgm:prSet/>
      <dgm:spPr/>
      <dgm:t>
        <a:bodyPr/>
        <a:lstStyle/>
        <a:p>
          <a:endParaRPr lang="fr-BE"/>
        </a:p>
      </dgm:t>
    </dgm:pt>
    <dgm:pt modelId="{EA50374D-B9CE-4746-A9A4-7453E3592190}" type="sibTrans" cxnId="{9F158957-32CB-4F77-8AD1-B0FF4063AB42}">
      <dgm:prSet/>
      <dgm:spPr/>
      <dgm:t>
        <a:bodyPr/>
        <a:lstStyle/>
        <a:p>
          <a:endParaRPr lang="fr-BE"/>
        </a:p>
      </dgm:t>
    </dgm:pt>
    <dgm:pt modelId="{6EC08FAA-A60D-48C5-BA46-D70F096E6514}">
      <dgm:prSet/>
      <dgm:spPr/>
      <dgm:t>
        <a:bodyPr/>
        <a:lstStyle/>
        <a:p>
          <a:pPr rtl="0"/>
          <a:r>
            <a:rPr lang="fr-BE" dirty="0" smtClean="0"/>
            <a:t>Structure du document</a:t>
          </a:r>
          <a:endParaRPr lang="fr-BE" dirty="0"/>
        </a:p>
      </dgm:t>
    </dgm:pt>
    <dgm:pt modelId="{ACAA4677-E18D-4DC0-BD1C-1D3641218F66}" type="parTrans" cxnId="{AA803F69-1B4F-4B47-89B6-3DADED96B409}">
      <dgm:prSet/>
      <dgm:spPr/>
      <dgm:t>
        <a:bodyPr/>
        <a:lstStyle/>
        <a:p>
          <a:endParaRPr lang="fr-BE"/>
        </a:p>
      </dgm:t>
    </dgm:pt>
    <dgm:pt modelId="{B1723722-86AA-4A6A-AD76-1FA76F929613}" type="sibTrans" cxnId="{AA803F69-1B4F-4B47-89B6-3DADED96B409}">
      <dgm:prSet/>
      <dgm:spPr/>
      <dgm:t>
        <a:bodyPr/>
        <a:lstStyle/>
        <a:p>
          <a:endParaRPr lang="fr-BE"/>
        </a:p>
      </dgm:t>
    </dgm:pt>
    <dgm:pt modelId="{C7F327B2-7D52-44ED-94EB-01DDD2D1A8F1}">
      <dgm:prSet/>
      <dgm:spPr/>
      <dgm:t>
        <a:bodyPr/>
        <a:lstStyle/>
        <a:p>
          <a:pPr rtl="0"/>
          <a:r>
            <a:rPr lang="fr-BE" dirty="0" smtClean="0"/>
            <a:t>Les </a:t>
          </a:r>
          <a:r>
            <a:rPr lang="fr-BE" dirty="0" smtClean="0"/>
            <a:t>outils : modèles CPN et M.A.O.</a:t>
          </a:r>
          <a:endParaRPr lang="fr-BE" dirty="0"/>
        </a:p>
      </dgm:t>
    </dgm:pt>
    <dgm:pt modelId="{88A7320F-4A79-4A7F-863D-D260A0C33E9C}" type="parTrans" cxnId="{1811CB85-1995-4608-A0CD-59556EEC8DD7}">
      <dgm:prSet/>
      <dgm:spPr/>
      <dgm:t>
        <a:bodyPr/>
        <a:lstStyle/>
        <a:p>
          <a:endParaRPr lang="fr-BE"/>
        </a:p>
      </dgm:t>
    </dgm:pt>
    <dgm:pt modelId="{9F3BDF8C-B8FD-42CB-83F7-6EC661D7D2E6}" type="sibTrans" cxnId="{1811CB85-1995-4608-A0CD-59556EEC8DD7}">
      <dgm:prSet/>
      <dgm:spPr/>
      <dgm:t>
        <a:bodyPr/>
        <a:lstStyle/>
        <a:p>
          <a:endParaRPr lang="fr-BE"/>
        </a:p>
      </dgm:t>
    </dgm:pt>
    <dgm:pt modelId="{D80DED85-FDEA-40DD-BD74-726658820B7D}">
      <dgm:prSet/>
      <dgm:spPr/>
      <dgm:t>
        <a:bodyPr/>
        <a:lstStyle/>
        <a:p>
          <a:pPr rtl="0"/>
          <a:r>
            <a:rPr lang="fr-BE" dirty="0" smtClean="0"/>
            <a:t>Définition</a:t>
          </a:r>
          <a:endParaRPr lang="fr-BE" dirty="0"/>
        </a:p>
      </dgm:t>
    </dgm:pt>
    <dgm:pt modelId="{E9EEAB0E-03BD-4AAA-920A-91EECB30F802}" type="parTrans" cxnId="{927CCF5B-AC05-4AF7-B06C-E0596B83C8B6}">
      <dgm:prSet/>
      <dgm:spPr/>
    </dgm:pt>
    <dgm:pt modelId="{E6A409B9-D771-4950-80EE-09072498D611}" type="sibTrans" cxnId="{927CCF5B-AC05-4AF7-B06C-E0596B83C8B6}">
      <dgm:prSet/>
      <dgm:spPr/>
    </dgm:pt>
    <dgm:pt modelId="{9BD2345F-F0FA-48EA-B61E-3D7B3D440C95}">
      <dgm:prSet/>
      <dgm:spPr/>
      <dgm:t>
        <a:bodyPr/>
        <a:lstStyle/>
        <a:p>
          <a:pPr rtl="0"/>
          <a:r>
            <a:rPr lang="fr-BE" dirty="0" smtClean="0"/>
            <a:t>Le comité de gestion</a:t>
          </a:r>
          <a:endParaRPr lang="fr-BE" dirty="0"/>
        </a:p>
      </dgm:t>
    </dgm:pt>
    <dgm:pt modelId="{3750F6CA-3109-4883-9229-3506C81502AB}" type="parTrans" cxnId="{A55419FC-1B35-4749-B074-34DB95458E2E}">
      <dgm:prSet/>
      <dgm:spPr/>
    </dgm:pt>
    <dgm:pt modelId="{A572AC95-681C-412E-80AF-CE15E2EF3218}" type="sibTrans" cxnId="{A55419FC-1B35-4749-B074-34DB95458E2E}">
      <dgm:prSet/>
      <dgm:spPr/>
    </dgm:pt>
    <dgm:pt modelId="{CB07FB41-CB60-4916-BF75-37AD15919807}" type="pres">
      <dgm:prSet presAssocID="{FD27C5B9-E078-4AA0-9467-EF386B786CA8}" presName="Name0" presStyleCnt="0">
        <dgm:presLayoutVars>
          <dgm:dir/>
          <dgm:animLvl val="lvl"/>
          <dgm:resizeHandles val="exact"/>
        </dgm:presLayoutVars>
      </dgm:prSet>
      <dgm:spPr/>
      <dgm:t>
        <a:bodyPr/>
        <a:lstStyle/>
        <a:p>
          <a:endParaRPr lang="fr-BE"/>
        </a:p>
      </dgm:t>
    </dgm:pt>
    <dgm:pt modelId="{855B4C4B-5718-4EA6-932E-83D0DC64390D}" type="pres">
      <dgm:prSet presAssocID="{CDAA7928-2760-4A2D-9A9B-FCE56BE25F63}" presName="linNode" presStyleCnt="0"/>
      <dgm:spPr/>
    </dgm:pt>
    <dgm:pt modelId="{DB23C913-7063-4478-9434-79C9C83A6817}" type="pres">
      <dgm:prSet presAssocID="{CDAA7928-2760-4A2D-9A9B-FCE56BE25F63}" presName="parentText" presStyleLbl="node1" presStyleIdx="0" presStyleCnt="1" custScaleX="110594">
        <dgm:presLayoutVars>
          <dgm:chMax val="1"/>
          <dgm:bulletEnabled val="1"/>
        </dgm:presLayoutVars>
      </dgm:prSet>
      <dgm:spPr/>
      <dgm:t>
        <a:bodyPr/>
        <a:lstStyle/>
        <a:p>
          <a:endParaRPr lang="fr-BE"/>
        </a:p>
      </dgm:t>
    </dgm:pt>
    <dgm:pt modelId="{866E89CA-C3D0-41F6-A00F-BFAB39F9F3CE}" type="pres">
      <dgm:prSet presAssocID="{CDAA7928-2760-4A2D-9A9B-FCE56BE25F63}" presName="descendantText" presStyleLbl="alignAccFollowNode1" presStyleIdx="0" presStyleCnt="1">
        <dgm:presLayoutVars>
          <dgm:bulletEnabled val="1"/>
        </dgm:presLayoutVars>
      </dgm:prSet>
      <dgm:spPr/>
      <dgm:t>
        <a:bodyPr/>
        <a:lstStyle/>
        <a:p>
          <a:endParaRPr lang="fr-BE"/>
        </a:p>
      </dgm:t>
    </dgm:pt>
  </dgm:ptLst>
  <dgm:cxnLst>
    <dgm:cxn modelId="{1811CB85-1995-4608-A0CD-59556EEC8DD7}" srcId="{CDAA7928-2760-4A2D-9A9B-FCE56BE25F63}" destId="{C7F327B2-7D52-44ED-94EB-01DDD2D1A8F1}" srcOrd="2" destOrd="0" parTransId="{88A7320F-4A79-4A7F-863D-D260A0C33E9C}" sibTransId="{9F3BDF8C-B8FD-42CB-83F7-6EC661D7D2E6}"/>
    <dgm:cxn modelId="{C1179D30-FD70-4422-89B3-0C4685D849C8}" type="presOf" srcId="{9BD2345F-F0FA-48EA-B61E-3D7B3D440C95}" destId="{866E89CA-C3D0-41F6-A00F-BFAB39F9F3CE}" srcOrd="0" destOrd="3" presId="urn:microsoft.com/office/officeart/2005/8/layout/vList5"/>
    <dgm:cxn modelId="{220BEF85-CCDA-4ECB-A2BA-3B2FCF93DF0C}" type="presOf" srcId="{CDAA7928-2760-4A2D-9A9B-FCE56BE25F63}" destId="{DB23C913-7063-4478-9434-79C9C83A6817}" srcOrd="0" destOrd="0" presId="urn:microsoft.com/office/officeart/2005/8/layout/vList5"/>
    <dgm:cxn modelId="{0C7D37BD-EFD6-42E0-8671-9150CD9FBBE8}" type="presOf" srcId="{D80DED85-FDEA-40DD-BD74-726658820B7D}" destId="{866E89CA-C3D0-41F6-A00F-BFAB39F9F3CE}" srcOrd="0" destOrd="0" presId="urn:microsoft.com/office/officeart/2005/8/layout/vList5"/>
    <dgm:cxn modelId="{AA803F69-1B4F-4B47-89B6-3DADED96B409}" srcId="{CDAA7928-2760-4A2D-9A9B-FCE56BE25F63}" destId="{6EC08FAA-A60D-48C5-BA46-D70F096E6514}" srcOrd="1" destOrd="0" parTransId="{ACAA4677-E18D-4DC0-BD1C-1D3641218F66}" sibTransId="{B1723722-86AA-4A6A-AD76-1FA76F929613}"/>
    <dgm:cxn modelId="{6D169357-5B57-448C-A22A-8C361AB6D7A4}" type="presOf" srcId="{6EC08FAA-A60D-48C5-BA46-D70F096E6514}" destId="{866E89CA-C3D0-41F6-A00F-BFAB39F9F3CE}" srcOrd="0" destOrd="1" presId="urn:microsoft.com/office/officeart/2005/8/layout/vList5"/>
    <dgm:cxn modelId="{9F158957-32CB-4F77-8AD1-B0FF4063AB42}" srcId="{FD27C5B9-E078-4AA0-9467-EF386B786CA8}" destId="{CDAA7928-2760-4A2D-9A9B-FCE56BE25F63}" srcOrd="0" destOrd="0" parTransId="{8AB87473-EB6F-4012-AB2A-19B9678EB3B5}" sibTransId="{EA50374D-B9CE-4746-A9A4-7453E3592190}"/>
    <dgm:cxn modelId="{A280869D-CC41-45D2-8504-FA528B714C3B}" type="presOf" srcId="{C7F327B2-7D52-44ED-94EB-01DDD2D1A8F1}" destId="{866E89CA-C3D0-41F6-A00F-BFAB39F9F3CE}" srcOrd="0" destOrd="2" presId="urn:microsoft.com/office/officeart/2005/8/layout/vList5"/>
    <dgm:cxn modelId="{A55419FC-1B35-4749-B074-34DB95458E2E}" srcId="{CDAA7928-2760-4A2D-9A9B-FCE56BE25F63}" destId="{9BD2345F-F0FA-48EA-B61E-3D7B3D440C95}" srcOrd="3" destOrd="0" parTransId="{3750F6CA-3109-4883-9229-3506C81502AB}" sibTransId="{A572AC95-681C-412E-80AF-CE15E2EF3218}"/>
    <dgm:cxn modelId="{E2F1FB39-D261-44AF-97C0-345C67D8BBEC}" type="presOf" srcId="{FD27C5B9-E078-4AA0-9467-EF386B786CA8}" destId="{CB07FB41-CB60-4916-BF75-37AD15919807}" srcOrd="0" destOrd="0" presId="urn:microsoft.com/office/officeart/2005/8/layout/vList5"/>
    <dgm:cxn modelId="{927CCF5B-AC05-4AF7-B06C-E0596B83C8B6}" srcId="{CDAA7928-2760-4A2D-9A9B-FCE56BE25F63}" destId="{D80DED85-FDEA-40DD-BD74-726658820B7D}" srcOrd="0" destOrd="0" parTransId="{E9EEAB0E-03BD-4AAA-920A-91EECB30F802}" sibTransId="{E6A409B9-D771-4950-80EE-09072498D611}"/>
    <dgm:cxn modelId="{566874DA-E78B-4EDB-96BA-90B811410B39}" type="presParOf" srcId="{CB07FB41-CB60-4916-BF75-37AD15919807}" destId="{855B4C4B-5718-4EA6-932E-83D0DC64390D}" srcOrd="0" destOrd="0" presId="urn:microsoft.com/office/officeart/2005/8/layout/vList5"/>
    <dgm:cxn modelId="{7B3B2F23-5846-4BCE-82F5-A76EBC152134}" type="presParOf" srcId="{855B4C4B-5718-4EA6-932E-83D0DC64390D}" destId="{DB23C913-7063-4478-9434-79C9C83A6817}" srcOrd="0" destOrd="0" presId="urn:microsoft.com/office/officeart/2005/8/layout/vList5"/>
    <dgm:cxn modelId="{3186D239-54FB-4287-9162-B73A92407120}" type="presParOf" srcId="{855B4C4B-5718-4EA6-932E-83D0DC64390D}" destId="{866E89CA-C3D0-41F6-A00F-BFAB39F9F3CE}"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43BF57E-0182-4737-ACF8-F69959CC0AD5}" type="doc">
      <dgm:prSet loTypeId="urn:microsoft.com/office/officeart/2005/8/layout/hierarchy5" loCatId="hierarchy" qsTypeId="urn:microsoft.com/office/officeart/2005/8/quickstyle/3d3" qsCatId="3D" csTypeId="urn:microsoft.com/office/officeart/2005/8/colors/colorful3" csCatId="colorful" phldr="1"/>
      <dgm:spPr/>
      <dgm:t>
        <a:bodyPr/>
        <a:lstStyle/>
        <a:p>
          <a:endParaRPr lang="fr-BE"/>
        </a:p>
      </dgm:t>
    </dgm:pt>
    <dgm:pt modelId="{9853405D-41AD-4337-BD4F-EDECF5BFAFBF}">
      <dgm:prSet/>
      <dgm:spPr/>
      <dgm:t>
        <a:bodyPr/>
        <a:lstStyle/>
        <a:p>
          <a:pPr rtl="0"/>
          <a:r>
            <a:rPr lang="fr-BE" dirty="0" err="1" smtClean="0"/>
            <a:t>Qualiroutes</a:t>
          </a:r>
          <a:endParaRPr lang="fr-BE" dirty="0"/>
        </a:p>
      </dgm:t>
    </dgm:pt>
    <dgm:pt modelId="{130DE55E-3EB2-4E14-9530-93C8B4447B8C}" type="parTrans" cxnId="{345A8C56-7FE5-4CEC-AF05-21E32D15579D}">
      <dgm:prSet/>
      <dgm:spPr/>
      <dgm:t>
        <a:bodyPr/>
        <a:lstStyle/>
        <a:p>
          <a:endParaRPr lang="fr-BE"/>
        </a:p>
      </dgm:t>
    </dgm:pt>
    <dgm:pt modelId="{8E22F483-0AB8-4B7E-A7EF-2976139B229D}" type="sibTrans" cxnId="{345A8C56-7FE5-4CEC-AF05-21E32D15579D}">
      <dgm:prSet/>
      <dgm:spPr/>
      <dgm:t>
        <a:bodyPr/>
        <a:lstStyle/>
        <a:p>
          <a:endParaRPr lang="fr-BE"/>
        </a:p>
      </dgm:t>
    </dgm:pt>
    <dgm:pt modelId="{D108DF01-207A-4F04-8512-E1203F6A4E26}">
      <dgm:prSet/>
      <dgm:spPr/>
      <dgm:t>
        <a:bodyPr/>
        <a:lstStyle/>
        <a:p>
          <a:pPr rtl="0"/>
          <a:r>
            <a:rPr lang="fr-BE" dirty="0" smtClean="0"/>
            <a:t>CCT </a:t>
          </a:r>
          <a:br>
            <a:rPr lang="fr-BE" dirty="0" smtClean="0"/>
          </a:br>
          <a:r>
            <a:rPr lang="fr-BE" dirty="0" smtClean="0"/>
            <a:t>Cahier des charges-type</a:t>
          </a:r>
          <a:endParaRPr lang="fr-BE" dirty="0"/>
        </a:p>
      </dgm:t>
    </dgm:pt>
    <dgm:pt modelId="{43D1EC2E-10CD-42A9-96E1-083C7A296C3C}" type="parTrans" cxnId="{68F22479-E7AF-4AB6-B876-FDEC6A92D936}">
      <dgm:prSet/>
      <dgm:spPr/>
      <dgm:t>
        <a:bodyPr/>
        <a:lstStyle/>
        <a:p>
          <a:endParaRPr lang="fr-BE"/>
        </a:p>
      </dgm:t>
    </dgm:pt>
    <dgm:pt modelId="{8F5C7668-FCBA-4CB1-B776-46EE45D4DE3A}" type="sibTrans" cxnId="{68F22479-E7AF-4AB6-B876-FDEC6A92D936}">
      <dgm:prSet/>
      <dgm:spPr/>
      <dgm:t>
        <a:bodyPr/>
        <a:lstStyle/>
        <a:p>
          <a:endParaRPr lang="fr-BE"/>
        </a:p>
      </dgm:t>
    </dgm:pt>
    <dgm:pt modelId="{DAB11D8A-D537-45EE-8C81-23A534E666C5}">
      <dgm:prSet/>
      <dgm:spPr/>
      <dgm:t>
        <a:bodyPr/>
        <a:lstStyle/>
        <a:p>
          <a:pPr rtl="0"/>
          <a:r>
            <a:rPr lang="fr-BE" dirty="0" smtClean="0"/>
            <a:t>Prescriptions</a:t>
          </a:r>
          <a:endParaRPr lang="fr-BE" dirty="0"/>
        </a:p>
      </dgm:t>
    </dgm:pt>
    <dgm:pt modelId="{A01C6CCB-4CDA-467A-BF0C-F3FB26BCC0C5}" type="parTrans" cxnId="{1EFA10DC-1386-4B33-AC66-91045A17FF17}">
      <dgm:prSet/>
      <dgm:spPr/>
      <dgm:t>
        <a:bodyPr/>
        <a:lstStyle/>
        <a:p>
          <a:endParaRPr lang="fr-BE"/>
        </a:p>
      </dgm:t>
    </dgm:pt>
    <dgm:pt modelId="{EE6B747A-E473-4349-9678-42085F2FBDC7}" type="sibTrans" cxnId="{1EFA10DC-1386-4B33-AC66-91045A17FF17}">
      <dgm:prSet/>
      <dgm:spPr/>
      <dgm:t>
        <a:bodyPr/>
        <a:lstStyle/>
        <a:p>
          <a:endParaRPr lang="fr-BE"/>
        </a:p>
      </dgm:t>
    </dgm:pt>
    <dgm:pt modelId="{C7C2B812-5CAF-4DA0-93D4-6451F353612C}">
      <dgm:prSet/>
      <dgm:spPr/>
      <dgm:t>
        <a:bodyPr/>
        <a:lstStyle/>
        <a:p>
          <a:pPr rtl="0"/>
          <a:r>
            <a:rPr lang="fr-BE" dirty="0" smtClean="0"/>
            <a:t>Chapitres A </a:t>
          </a:r>
          <a:r>
            <a:rPr lang="fr-BE" dirty="0" smtClean="0">
              <a:sym typeface="Wingdings"/>
            </a:rPr>
            <a:t></a:t>
          </a:r>
          <a:r>
            <a:rPr lang="fr-BE" dirty="0" smtClean="0"/>
            <a:t> Q</a:t>
          </a:r>
          <a:endParaRPr lang="fr-BE" dirty="0"/>
        </a:p>
      </dgm:t>
    </dgm:pt>
    <dgm:pt modelId="{F8CC0970-CE1B-449E-A016-D70798528FF1}" type="parTrans" cxnId="{729399EF-DB59-4679-9AE4-79EE0D974F58}">
      <dgm:prSet/>
      <dgm:spPr/>
      <dgm:t>
        <a:bodyPr/>
        <a:lstStyle/>
        <a:p>
          <a:endParaRPr lang="fr-BE"/>
        </a:p>
      </dgm:t>
    </dgm:pt>
    <dgm:pt modelId="{38651F6F-C3C9-4C2E-9E75-99E0E88A8BF2}" type="sibTrans" cxnId="{729399EF-DB59-4679-9AE4-79EE0D974F58}">
      <dgm:prSet/>
      <dgm:spPr/>
      <dgm:t>
        <a:bodyPr/>
        <a:lstStyle/>
        <a:p>
          <a:endParaRPr lang="fr-BE"/>
        </a:p>
      </dgm:t>
    </dgm:pt>
    <dgm:pt modelId="{EBB3BDF2-5909-4439-8BE9-2D533D1A6EFF}">
      <dgm:prSet/>
      <dgm:spPr/>
      <dgm:t>
        <a:bodyPr/>
        <a:lstStyle/>
        <a:p>
          <a:pPr rtl="0"/>
          <a:r>
            <a:rPr lang="fr-BE" dirty="0" smtClean="0"/>
            <a:t>CDR</a:t>
          </a:r>
          <a:br>
            <a:rPr lang="fr-BE" dirty="0" smtClean="0"/>
          </a:br>
          <a:r>
            <a:rPr lang="fr-BE" dirty="0" smtClean="0"/>
            <a:t>Catalogue Documents de référence</a:t>
          </a:r>
          <a:endParaRPr lang="fr-BE" dirty="0"/>
        </a:p>
      </dgm:t>
    </dgm:pt>
    <dgm:pt modelId="{910E8EF4-D756-4AA8-8197-C3B6FFCCF977}" type="parTrans" cxnId="{E047617D-CB95-4D3A-9BEE-8EB8A0B503B1}">
      <dgm:prSet/>
      <dgm:spPr/>
      <dgm:t>
        <a:bodyPr/>
        <a:lstStyle/>
        <a:p>
          <a:endParaRPr lang="fr-BE"/>
        </a:p>
      </dgm:t>
    </dgm:pt>
    <dgm:pt modelId="{C6BB3B22-237C-42DE-BF83-E55F6E439C4F}" type="sibTrans" cxnId="{E047617D-CB95-4D3A-9BEE-8EB8A0B503B1}">
      <dgm:prSet/>
      <dgm:spPr/>
      <dgm:t>
        <a:bodyPr/>
        <a:lstStyle/>
        <a:p>
          <a:endParaRPr lang="fr-BE"/>
        </a:p>
      </dgm:t>
    </dgm:pt>
    <dgm:pt modelId="{D020742B-C608-4167-8395-45A16E868E17}">
      <dgm:prSet/>
      <dgm:spPr/>
      <dgm:t>
        <a:bodyPr/>
        <a:lstStyle/>
        <a:p>
          <a:pPr rtl="0"/>
          <a:r>
            <a:rPr lang="fr-BE" dirty="0" smtClean="0"/>
            <a:t>CPN – M.A.O.</a:t>
          </a:r>
          <a:endParaRPr lang="fr-BE" dirty="0"/>
        </a:p>
      </dgm:t>
    </dgm:pt>
    <dgm:pt modelId="{9E559913-CCEB-46AA-8223-3896014A7ADE}" type="parTrans" cxnId="{1F5F9ADB-3ED5-4F8D-9403-AAAAEA5F7D01}">
      <dgm:prSet/>
      <dgm:spPr/>
      <dgm:t>
        <a:bodyPr/>
        <a:lstStyle/>
        <a:p>
          <a:endParaRPr lang="fr-BE"/>
        </a:p>
      </dgm:t>
    </dgm:pt>
    <dgm:pt modelId="{B9788876-A7C9-4AF0-BDDA-3F6730158CC1}" type="sibTrans" cxnId="{1F5F9ADB-3ED5-4F8D-9403-AAAAEA5F7D01}">
      <dgm:prSet/>
      <dgm:spPr/>
      <dgm:t>
        <a:bodyPr/>
        <a:lstStyle/>
        <a:p>
          <a:endParaRPr lang="fr-BE"/>
        </a:p>
      </dgm:t>
    </dgm:pt>
    <dgm:pt modelId="{E0E506DD-2882-4548-B037-A4F6A29792D3}">
      <dgm:prSet/>
      <dgm:spPr/>
      <dgm:t>
        <a:bodyPr/>
        <a:lstStyle/>
        <a:p>
          <a:pPr rtl="0"/>
          <a:r>
            <a:rPr lang="fr-BE" dirty="0" smtClean="0"/>
            <a:t>Offre</a:t>
          </a:r>
          <a:endParaRPr lang="fr-BE" dirty="0"/>
        </a:p>
      </dgm:t>
    </dgm:pt>
    <dgm:pt modelId="{6F5B9E22-DDE5-4B76-B6C0-E710E630AA66}" type="parTrans" cxnId="{EF3A4F60-C5AC-4445-806E-87EEC304646D}">
      <dgm:prSet/>
      <dgm:spPr/>
      <dgm:t>
        <a:bodyPr/>
        <a:lstStyle/>
        <a:p>
          <a:endParaRPr lang="fr-BE"/>
        </a:p>
      </dgm:t>
    </dgm:pt>
    <dgm:pt modelId="{0910ADE0-55A3-437F-9A50-4CE9B18E605C}" type="sibTrans" cxnId="{EF3A4F60-C5AC-4445-806E-87EEC304646D}">
      <dgm:prSet/>
      <dgm:spPr/>
      <dgm:t>
        <a:bodyPr/>
        <a:lstStyle/>
        <a:p>
          <a:endParaRPr lang="fr-BE"/>
        </a:p>
      </dgm:t>
    </dgm:pt>
    <dgm:pt modelId="{94726833-6A6C-4DC1-97BA-030DC3BA1191}">
      <dgm:prSet/>
      <dgm:spPr/>
      <dgm:t>
        <a:bodyPr/>
        <a:lstStyle/>
        <a:p>
          <a:pPr rtl="0"/>
          <a:r>
            <a:rPr lang="fr-BE" dirty="0" err="1" smtClean="0"/>
            <a:t>CSCh</a:t>
          </a:r>
          <a:endParaRPr lang="fr-BE" dirty="0"/>
        </a:p>
      </dgm:t>
    </dgm:pt>
    <dgm:pt modelId="{7527B707-F8E6-4EAA-9C24-C2BE801DD240}" type="parTrans" cxnId="{5FEAE6B5-6559-465F-85E0-5C22EA8B8062}">
      <dgm:prSet/>
      <dgm:spPr/>
      <dgm:t>
        <a:bodyPr/>
        <a:lstStyle/>
        <a:p>
          <a:endParaRPr lang="fr-BE"/>
        </a:p>
      </dgm:t>
    </dgm:pt>
    <dgm:pt modelId="{E6640D1D-7174-44B8-8354-8EB966D05882}" type="sibTrans" cxnId="{5FEAE6B5-6559-465F-85E0-5C22EA8B8062}">
      <dgm:prSet/>
      <dgm:spPr/>
      <dgm:t>
        <a:bodyPr/>
        <a:lstStyle/>
        <a:p>
          <a:endParaRPr lang="fr-BE"/>
        </a:p>
      </dgm:t>
    </dgm:pt>
    <dgm:pt modelId="{487B3668-3DF5-4ACF-95D2-5717E6165540}">
      <dgm:prSet/>
      <dgm:spPr/>
      <dgm:t>
        <a:bodyPr/>
        <a:lstStyle/>
        <a:p>
          <a:pPr rtl="0"/>
          <a:r>
            <a:rPr lang="fr-BE" dirty="0" smtClean="0"/>
            <a:t>Modèles</a:t>
          </a:r>
          <a:endParaRPr lang="fr-BE" dirty="0"/>
        </a:p>
      </dgm:t>
    </dgm:pt>
    <dgm:pt modelId="{11C28E04-CE2E-4F28-AD03-6478AF1E34A0}" type="parTrans" cxnId="{FAEC74A1-345D-44B4-8EE0-44E9C35E8B0E}">
      <dgm:prSet/>
      <dgm:spPr/>
      <dgm:t>
        <a:bodyPr/>
        <a:lstStyle/>
        <a:p>
          <a:endParaRPr lang="fr-BE"/>
        </a:p>
      </dgm:t>
    </dgm:pt>
    <dgm:pt modelId="{3A74FEA4-8FD2-4248-9367-FC448D7B6E73}" type="sibTrans" cxnId="{FAEC74A1-345D-44B4-8EE0-44E9C35E8B0E}">
      <dgm:prSet/>
      <dgm:spPr/>
      <dgm:t>
        <a:bodyPr/>
        <a:lstStyle/>
        <a:p>
          <a:endParaRPr lang="fr-BE"/>
        </a:p>
      </dgm:t>
    </dgm:pt>
    <dgm:pt modelId="{196FFD9B-E0A0-4694-840D-E17AC256B8CC}" type="pres">
      <dgm:prSet presAssocID="{643BF57E-0182-4737-ACF8-F69959CC0AD5}" presName="mainComposite" presStyleCnt="0">
        <dgm:presLayoutVars>
          <dgm:chPref val="1"/>
          <dgm:dir/>
          <dgm:animOne val="branch"/>
          <dgm:animLvl val="lvl"/>
          <dgm:resizeHandles val="exact"/>
        </dgm:presLayoutVars>
      </dgm:prSet>
      <dgm:spPr/>
      <dgm:t>
        <a:bodyPr/>
        <a:lstStyle/>
        <a:p>
          <a:endParaRPr lang="fr-BE"/>
        </a:p>
      </dgm:t>
    </dgm:pt>
    <dgm:pt modelId="{EEC03CEC-6EBB-4F08-8D5D-391B88903A8E}" type="pres">
      <dgm:prSet presAssocID="{643BF57E-0182-4737-ACF8-F69959CC0AD5}" presName="hierFlow" presStyleCnt="0"/>
      <dgm:spPr/>
    </dgm:pt>
    <dgm:pt modelId="{30EADB15-90C0-4F7D-BC1C-546CD880F8B5}" type="pres">
      <dgm:prSet presAssocID="{643BF57E-0182-4737-ACF8-F69959CC0AD5}" presName="hierChild1" presStyleCnt="0">
        <dgm:presLayoutVars>
          <dgm:chPref val="1"/>
          <dgm:animOne val="branch"/>
          <dgm:animLvl val="lvl"/>
        </dgm:presLayoutVars>
      </dgm:prSet>
      <dgm:spPr/>
    </dgm:pt>
    <dgm:pt modelId="{4311DE13-2A80-440B-A827-155C2F8E4847}" type="pres">
      <dgm:prSet presAssocID="{9853405D-41AD-4337-BD4F-EDECF5BFAFBF}" presName="Name17" presStyleCnt="0"/>
      <dgm:spPr/>
    </dgm:pt>
    <dgm:pt modelId="{AB07804C-DECA-4957-9FEF-A398E060DF78}" type="pres">
      <dgm:prSet presAssocID="{9853405D-41AD-4337-BD4F-EDECF5BFAFBF}" presName="level1Shape" presStyleLbl="node0" presStyleIdx="0" presStyleCnt="1" custLinFactNeighborX="3347" custLinFactNeighborY="81486">
        <dgm:presLayoutVars>
          <dgm:chPref val="3"/>
        </dgm:presLayoutVars>
      </dgm:prSet>
      <dgm:spPr/>
      <dgm:t>
        <a:bodyPr/>
        <a:lstStyle/>
        <a:p>
          <a:endParaRPr lang="fr-BE"/>
        </a:p>
      </dgm:t>
    </dgm:pt>
    <dgm:pt modelId="{FC350BE2-1881-4F8E-A6ED-CAE92E0431B7}" type="pres">
      <dgm:prSet presAssocID="{9853405D-41AD-4337-BD4F-EDECF5BFAFBF}" presName="hierChild2" presStyleCnt="0"/>
      <dgm:spPr/>
    </dgm:pt>
    <dgm:pt modelId="{CB31760A-0B34-4B57-9E4A-3FB609CB9D40}" type="pres">
      <dgm:prSet presAssocID="{43D1EC2E-10CD-42A9-96E1-083C7A296C3C}" presName="Name25" presStyleLbl="parChTrans1D2" presStyleIdx="0" presStyleCnt="4"/>
      <dgm:spPr/>
      <dgm:t>
        <a:bodyPr/>
        <a:lstStyle/>
        <a:p>
          <a:endParaRPr lang="fr-BE"/>
        </a:p>
      </dgm:t>
    </dgm:pt>
    <dgm:pt modelId="{2B34B2AA-7B6C-4743-B523-469E61B27454}" type="pres">
      <dgm:prSet presAssocID="{43D1EC2E-10CD-42A9-96E1-083C7A296C3C}" presName="connTx" presStyleLbl="parChTrans1D2" presStyleIdx="0" presStyleCnt="4"/>
      <dgm:spPr/>
      <dgm:t>
        <a:bodyPr/>
        <a:lstStyle/>
        <a:p>
          <a:endParaRPr lang="fr-BE"/>
        </a:p>
      </dgm:t>
    </dgm:pt>
    <dgm:pt modelId="{3AB1B2E8-BF8A-4D71-9AD6-DDF7F21BBB54}" type="pres">
      <dgm:prSet presAssocID="{D108DF01-207A-4F04-8512-E1203F6A4E26}" presName="Name30" presStyleCnt="0"/>
      <dgm:spPr/>
    </dgm:pt>
    <dgm:pt modelId="{716541BA-74FB-4C03-8F17-AAC1FC9061DD}" type="pres">
      <dgm:prSet presAssocID="{D108DF01-207A-4F04-8512-E1203F6A4E26}" presName="level2Shape" presStyleLbl="node2" presStyleIdx="0" presStyleCnt="4" custLinFactNeighborX="1082" custLinFactNeighborY="-30982"/>
      <dgm:spPr/>
      <dgm:t>
        <a:bodyPr/>
        <a:lstStyle/>
        <a:p>
          <a:endParaRPr lang="fr-BE"/>
        </a:p>
      </dgm:t>
    </dgm:pt>
    <dgm:pt modelId="{8EBE2297-6C0C-41F0-BD58-69608265B549}" type="pres">
      <dgm:prSet presAssocID="{D108DF01-207A-4F04-8512-E1203F6A4E26}" presName="hierChild3" presStyleCnt="0"/>
      <dgm:spPr/>
    </dgm:pt>
    <dgm:pt modelId="{7AA06DE0-5C4F-4BB7-93C7-AE0039A852DA}" type="pres">
      <dgm:prSet presAssocID="{A01C6CCB-4CDA-467A-BF0C-F3FB26BCC0C5}" presName="Name25" presStyleLbl="parChTrans1D3" presStyleIdx="0" presStyleCnt="4"/>
      <dgm:spPr/>
      <dgm:t>
        <a:bodyPr/>
        <a:lstStyle/>
        <a:p>
          <a:endParaRPr lang="fr-BE"/>
        </a:p>
      </dgm:t>
    </dgm:pt>
    <dgm:pt modelId="{9DAC09D3-C074-4BC9-8298-66398329599A}" type="pres">
      <dgm:prSet presAssocID="{A01C6CCB-4CDA-467A-BF0C-F3FB26BCC0C5}" presName="connTx" presStyleLbl="parChTrans1D3" presStyleIdx="0" presStyleCnt="4"/>
      <dgm:spPr/>
      <dgm:t>
        <a:bodyPr/>
        <a:lstStyle/>
        <a:p>
          <a:endParaRPr lang="fr-BE"/>
        </a:p>
      </dgm:t>
    </dgm:pt>
    <dgm:pt modelId="{DCD4667E-0605-4184-8181-569CDAC28065}" type="pres">
      <dgm:prSet presAssocID="{DAB11D8A-D537-45EE-8C81-23A534E666C5}" presName="Name30" presStyleCnt="0"/>
      <dgm:spPr/>
    </dgm:pt>
    <dgm:pt modelId="{3F50615D-1FF4-4E4E-BCCD-FD319A790CFB}" type="pres">
      <dgm:prSet presAssocID="{DAB11D8A-D537-45EE-8C81-23A534E666C5}" presName="level2Shape" presStyleLbl="node3" presStyleIdx="0" presStyleCnt="4" custScaleY="70477"/>
      <dgm:spPr/>
      <dgm:t>
        <a:bodyPr/>
        <a:lstStyle/>
        <a:p>
          <a:endParaRPr lang="fr-BE"/>
        </a:p>
      </dgm:t>
    </dgm:pt>
    <dgm:pt modelId="{44423D41-E162-4071-AD89-9CDB13629B7F}" type="pres">
      <dgm:prSet presAssocID="{DAB11D8A-D537-45EE-8C81-23A534E666C5}" presName="hierChild3" presStyleCnt="0"/>
      <dgm:spPr/>
    </dgm:pt>
    <dgm:pt modelId="{5598ED4C-D2F8-4712-93AC-7BC63BF19075}" type="pres">
      <dgm:prSet presAssocID="{F8CC0970-CE1B-449E-A016-D70798528FF1}" presName="Name25" presStyleLbl="parChTrans1D3" presStyleIdx="1" presStyleCnt="4"/>
      <dgm:spPr/>
      <dgm:t>
        <a:bodyPr/>
        <a:lstStyle/>
        <a:p>
          <a:endParaRPr lang="fr-BE"/>
        </a:p>
      </dgm:t>
    </dgm:pt>
    <dgm:pt modelId="{9A97EA9A-55FF-49CD-93B2-D93F348A7B7F}" type="pres">
      <dgm:prSet presAssocID="{F8CC0970-CE1B-449E-A016-D70798528FF1}" presName="connTx" presStyleLbl="parChTrans1D3" presStyleIdx="1" presStyleCnt="4"/>
      <dgm:spPr/>
      <dgm:t>
        <a:bodyPr/>
        <a:lstStyle/>
        <a:p>
          <a:endParaRPr lang="fr-BE"/>
        </a:p>
      </dgm:t>
    </dgm:pt>
    <dgm:pt modelId="{6CCD48EA-0D25-4591-86D4-2482C510FBAD}" type="pres">
      <dgm:prSet presAssocID="{C7C2B812-5CAF-4DA0-93D4-6451F353612C}" presName="Name30" presStyleCnt="0"/>
      <dgm:spPr/>
    </dgm:pt>
    <dgm:pt modelId="{ABF197A2-B93A-461D-81AA-37933F8BBCF3}" type="pres">
      <dgm:prSet presAssocID="{C7C2B812-5CAF-4DA0-93D4-6451F353612C}" presName="level2Shape" presStyleLbl="node3" presStyleIdx="1" presStyleCnt="4" custScaleY="75029"/>
      <dgm:spPr/>
      <dgm:t>
        <a:bodyPr/>
        <a:lstStyle/>
        <a:p>
          <a:endParaRPr lang="fr-BE"/>
        </a:p>
      </dgm:t>
    </dgm:pt>
    <dgm:pt modelId="{D91E4381-C83A-414E-8A0B-38EFA6782B12}" type="pres">
      <dgm:prSet presAssocID="{C7C2B812-5CAF-4DA0-93D4-6451F353612C}" presName="hierChild3" presStyleCnt="0"/>
      <dgm:spPr/>
    </dgm:pt>
    <dgm:pt modelId="{0F4C2028-756E-484B-BB77-B644259790BF}" type="pres">
      <dgm:prSet presAssocID="{910E8EF4-D756-4AA8-8197-C3B6FFCCF977}" presName="Name25" presStyleLbl="parChTrans1D2" presStyleIdx="1" presStyleCnt="4"/>
      <dgm:spPr/>
      <dgm:t>
        <a:bodyPr/>
        <a:lstStyle/>
        <a:p>
          <a:endParaRPr lang="fr-BE"/>
        </a:p>
      </dgm:t>
    </dgm:pt>
    <dgm:pt modelId="{659CA32D-EB9F-4EB2-98C3-DD8094DB7B0D}" type="pres">
      <dgm:prSet presAssocID="{910E8EF4-D756-4AA8-8197-C3B6FFCCF977}" presName="connTx" presStyleLbl="parChTrans1D2" presStyleIdx="1" presStyleCnt="4"/>
      <dgm:spPr/>
      <dgm:t>
        <a:bodyPr/>
        <a:lstStyle/>
        <a:p>
          <a:endParaRPr lang="fr-BE"/>
        </a:p>
      </dgm:t>
    </dgm:pt>
    <dgm:pt modelId="{978AFB13-AA31-4DAF-947B-8D7CD26F807D}" type="pres">
      <dgm:prSet presAssocID="{EBB3BDF2-5909-4439-8BE9-2D533D1A6EFF}" presName="Name30" presStyleCnt="0"/>
      <dgm:spPr/>
    </dgm:pt>
    <dgm:pt modelId="{30545F6B-03FE-4F42-A7E1-6E0D69323543}" type="pres">
      <dgm:prSet presAssocID="{EBB3BDF2-5909-4439-8BE9-2D533D1A6EFF}" presName="level2Shape" presStyleLbl="node2" presStyleIdx="1" presStyleCnt="4" custLinFactNeighborX="1082" custLinFactNeighborY="-30358"/>
      <dgm:spPr/>
      <dgm:t>
        <a:bodyPr/>
        <a:lstStyle/>
        <a:p>
          <a:endParaRPr lang="fr-BE"/>
        </a:p>
      </dgm:t>
    </dgm:pt>
    <dgm:pt modelId="{3423FAD8-C33B-471A-9774-01D41538996B}" type="pres">
      <dgm:prSet presAssocID="{EBB3BDF2-5909-4439-8BE9-2D533D1A6EFF}" presName="hierChild3" presStyleCnt="0"/>
      <dgm:spPr/>
    </dgm:pt>
    <dgm:pt modelId="{FA03F88D-3B6B-4F12-B1A1-50D6ED7E62EF}" type="pres">
      <dgm:prSet presAssocID="{9E559913-CCEB-46AA-8223-3896014A7ADE}" presName="Name25" presStyleLbl="parChTrans1D2" presStyleIdx="2" presStyleCnt="4"/>
      <dgm:spPr/>
      <dgm:t>
        <a:bodyPr/>
        <a:lstStyle/>
        <a:p>
          <a:endParaRPr lang="fr-BE"/>
        </a:p>
      </dgm:t>
    </dgm:pt>
    <dgm:pt modelId="{2094CA65-0913-421D-A9DF-3A3BC00E0095}" type="pres">
      <dgm:prSet presAssocID="{9E559913-CCEB-46AA-8223-3896014A7ADE}" presName="connTx" presStyleLbl="parChTrans1D2" presStyleIdx="2" presStyleCnt="4"/>
      <dgm:spPr/>
      <dgm:t>
        <a:bodyPr/>
        <a:lstStyle/>
        <a:p>
          <a:endParaRPr lang="fr-BE"/>
        </a:p>
      </dgm:t>
    </dgm:pt>
    <dgm:pt modelId="{DDC06B4E-5637-4DD5-A02E-3A26F851F866}" type="pres">
      <dgm:prSet presAssocID="{D020742B-C608-4167-8395-45A16E868E17}" presName="Name30" presStyleCnt="0"/>
      <dgm:spPr/>
    </dgm:pt>
    <dgm:pt modelId="{915C5C69-6EBB-403E-AD58-B7A512D0CF4D}" type="pres">
      <dgm:prSet presAssocID="{D020742B-C608-4167-8395-45A16E868E17}" presName="level2Shape" presStyleLbl="node2" presStyleIdx="2" presStyleCnt="4" custLinFactNeighborX="1082" custLinFactNeighborY="-29735"/>
      <dgm:spPr/>
      <dgm:t>
        <a:bodyPr/>
        <a:lstStyle/>
        <a:p>
          <a:endParaRPr lang="fr-BE"/>
        </a:p>
      </dgm:t>
    </dgm:pt>
    <dgm:pt modelId="{10ACEA82-66E8-47B6-ADE7-F3A9698BD6A5}" type="pres">
      <dgm:prSet presAssocID="{D020742B-C608-4167-8395-45A16E868E17}" presName="hierChild3" presStyleCnt="0"/>
      <dgm:spPr/>
    </dgm:pt>
    <dgm:pt modelId="{3E24B273-2C81-4D47-B8AF-421D0C9C98F2}" type="pres">
      <dgm:prSet presAssocID="{11C28E04-CE2E-4F28-AD03-6478AF1E34A0}" presName="Name25" presStyleLbl="parChTrans1D2" presStyleIdx="3" presStyleCnt="4"/>
      <dgm:spPr/>
      <dgm:t>
        <a:bodyPr/>
        <a:lstStyle/>
        <a:p>
          <a:endParaRPr lang="fr-BE"/>
        </a:p>
      </dgm:t>
    </dgm:pt>
    <dgm:pt modelId="{AA147317-1F25-41C7-8395-255CE18D3776}" type="pres">
      <dgm:prSet presAssocID="{11C28E04-CE2E-4F28-AD03-6478AF1E34A0}" presName="connTx" presStyleLbl="parChTrans1D2" presStyleIdx="3" presStyleCnt="4"/>
      <dgm:spPr/>
      <dgm:t>
        <a:bodyPr/>
        <a:lstStyle/>
        <a:p>
          <a:endParaRPr lang="fr-BE"/>
        </a:p>
      </dgm:t>
    </dgm:pt>
    <dgm:pt modelId="{D4BC9F28-2169-4E29-A559-EB1E51978900}" type="pres">
      <dgm:prSet presAssocID="{487B3668-3DF5-4ACF-95D2-5717E6165540}" presName="Name30" presStyleCnt="0"/>
      <dgm:spPr/>
    </dgm:pt>
    <dgm:pt modelId="{98F34832-231F-4140-97A9-D1DF41367704}" type="pres">
      <dgm:prSet presAssocID="{487B3668-3DF5-4ACF-95D2-5717E6165540}" presName="level2Shape" presStyleLbl="node2" presStyleIdx="3" presStyleCnt="4" custLinFactNeighborX="-905" custLinFactNeighborY="70187"/>
      <dgm:spPr/>
      <dgm:t>
        <a:bodyPr/>
        <a:lstStyle/>
        <a:p>
          <a:endParaRPr lang="fr-BE"/>
        </a:p>
      </dgm:t>
    </dgm:pt>
    <dgm:pt modelId="{FFD11C1C-8A75-4757-95E4-CF44B51B45DD}" type="pres">
      <dgm:prSet presAssocID="{487B3668-3DF5-4ACF-95D2-5717E6165540}" presName="hierChild3" presStyleCnt="0"/>
      <dgm:spPr/>
    </dgm:pt>
    <dgm:pt modelId="{FC15F74B-79DD-45D7-A87B-1A015E3DDF9B}" type="pres">
      <dgm:prSet presAssocID="{6F5B9E22-DDE5-4B76-B6C0-E710E630AA66}" presName="Name25" presStyleLbl="parChTrans1D3" presStyleIdx="2" presStyleCnt="4"/>
      <dgm:spPr/>
      <dgm:t>
        <a:bodyPr/>
        <a:lstStyle/>
        <a:p>
          <a:endParaRPr lang="fr-BE"/>
        </a:p>
      </dgm:t>
    </dgm:pt>
    <dgm:pt modelId="{A586D842-8E2C-466E-813C-446E82534051}" type="pres">
      <dgm:prSet presAssocID="{6F5B9E22-DDE5-4B76-B6C0-E710E630AA66}" presName="connTx" presStyleLbl="parChTrans1D3" presStyleIdx="2" presStyleCnt="4"/>
      <dgm:spPr/>
      <dgm:t>
        <a:bodyPr/>
        <a:lstStyle/>
        <a:p>
          <a:endParaRPr lang="fr-BE"/>
        </a:p>
      </dgm:t>
    </dgm:pt>
    <dgm:pt modelId="{6B16FE18-BE8C-480F-A193-31E1A68C2BA6}" type="pres">
      <dgm:prSet presAssocID="{E0E506DD-2882-4548-B037-A4F6A29792D3}" presName="Name30" presStyleCnt="0"/>
      <dgm:spPr/>
    </dgm:pt>
    <dgm:pt modelId="{230221BF-CF52-474C-8E24-8DB0E83EC397}" type="pres">
      <dgm:prSet presAssocID="{E0E506DD-2882-4548-B037-A4F6A29792D3}" presName="level2Shape" presStyleLbl="node3" presStyleIdx="2" presStyleCnt="4" custScaleY="76336" custLinFactNeighborX="1345" custLinFactNeighborY="8248"/>
      <dgm:spPr/>
      <dgm:t>
        <a:bodyPr/>
        <a:lstStyle/>
        <a:p>
          <a:endParaRPr lang="fr-BE"/>
        </a:p>
      </dgm:t>
    </dgm:pt>
    <dgm:pt modelId="{8C91A2B1-1B89-48DC-8377-CEAF5C2DC7A1}" type="pres">
      <dgm:prSet presAssocID="{E0E506DD-2882-4548-B037-A4F6A29792D3}" presName="hierChild3" presStyleCnt="0"/>
      <dgm:spPr/>
    </dgm:pt>
    <dgm:pt modelId="{71A63638-08E5-4D5A-9180-71044173C8CB}" type="pres">
      <dgm:prSet presAssocID="{7527B707-F8E6-4EAA-9C24-C2BE801DD240}" presName="Name25" presStyleLbl="parChTrans1D3" presStyleIdx="3" presStyleCnt="4"/>
      <dgm:spPr/>
      <dgm:t>
        <a:bodyPr/>
        <a:lstStyle/>
        <a:p>
          <a:endParaRPr lang="fr-BE"/>
        </a:p>
      </dgm:t>
    </dgm:pt>
    <dgm:pt modelId="{9AFA86E8-DF40-469F-8E31-0FACF75F9107}" type="pres">
      <dgm:prSet presAssocID="{7527B707-F8E6-4EAA-9C24-C2BE801DD240}" presName="connTx" presStyleLbl="parChTrans1D3" presStyleIdx="3" presStyleCnt="4"/>
      <dgm:spPr/>
      <dgm:t>
        <a:bodyPr/>
        <a:lstStyle/>
        <a:p>
          <a:endParaRPr lang="fr-BE"/>
        </a:p>
      </dgm:t>
    </dgm:pt>
    <dgm:pt modelId="{E854A472-DD9D-4F78-A076-D45609CDD82D}" type="pres">
      <dgm:prSet presAssocID="{94726833-6A6C-4DC1-97BA-030DC3BA1191}" presName="Name30" presStyleCnt="0"/>
      <dgm:spPr/>
    </dgm:pt>
    <dgm:pt modelId="{6760BD03-10D8-44DA-B7EE-9AA088CACC08}" type="pres">
      <dgm:prSet presAssocID="{94726833-6A6C-4DC1-97BA-030DC3BA1191}" presName="level2Shape" presStyleLbl="node3" presStyleIdx="3" presStyleCnt="4" custScaleY="76336" custLinFactNeighborX="1358" custLinFactNeighborY="35199"/>
      <dgm:spPr/>
      <dgm:t>
        <a:bodyPr/>
        <a:lstStyle/>
        <a:p>
          <a:endParaRPr lang="fr-BE"/>
        </a:p>
      </dgm:t>
    </dgm:pt>
    <dgm:pt modelId="{A2384B8C-1A12-43D8-A4C2-9453287C282B}" type="pres">
      <dgm:prSet presAssocID="{94726833-6A6C-4DC1-97BA-030DC3BA1191}" presName="hierChild3" presStyleCnt="0"/>
      <dgm:spPr/>
    </dgm:pt>
    <dgm:pt modelId="{3FB22DE3-3C68-4D10-A2BA-ABE7986E9172}" type="pres">
      <dgm:prSet presAssocID="{643BF57E-0182-4737-ACF8-F69959CC0AD5}" presName="bgShapesFlow" presStyleCnt="0"/>
      <dgm:spPr/>
    </dgm:pt>
  </dgm:ptLst>
  <dgm:cxnLst>
    <dgm:cxn modelId="{A83B7A91-CC31-454D-A8C3-718395366BA6}" type="presOf" srcId="{9E559913-CCEB-46AA-8223-3896014A7ADE}" destId="{FA03F88D-3B6B-4F12-B1A1-50D6ED7E62EF}" srcOrd="0" destOrd="0" presId="urn:microsoft.com/office/officeart/2005/8/layout/hierarchy5"/>
    <dgm:cxn modelId="{FE1CB352-0D34-4336-AA97-DB2A081C1FF8}" type="presOf" srcId="{DAB11D8A-D537-45EE-8C81-23A534E666C5}" destId="{3F50615D-1FF4-4E4E-BCCD-FD319A790CFB}" srcOrd="0" destOrd="0" presId="urn:microsoft.com/office/officeart/2005/8/layout/hierarchy5"/>
    <dgm:cxn modelId="{B7AFCBEA-15CF-4D21-A82C-599F833C4985}" type="presOf" srcId="{E0E506DD-2882-4548-B037-A4F6A29792D3}" destId="{230221BF-CF52-474C-8E24-8DB0E83EC397}" srcOrd="0" destOrd="0" presId="urn:microsoft.com/office/officeart/2005/8/layout/hierarchy5"/>
    <dgm:cxn modelId="{FAEC74A1-345D-44B4-8EE0-44E9C35E8B0E}" srcId="{9853405D-41AD-4337-BD4F-EDECF5BFAFBF}" destId="{487B3668-3DF5-4ACF-95D2-5717E6165540}" srcOrd="3" destOrd="0" parTransId="{11C28E04-CE2E-4F28-AD03-6478AF1E34A0}" sibTransId="{3A74FEA4-8FD2-4248-9367-FC448D7B6E73}"/>
    <dgm:cxn modelId="{5FEAE6B5-6559-465F-85E0-5C22EA8B8062}" srcId="{487B3668-3DF5-4ACF-95D2-5717E6165540}" destId="{94726833-6A6C-4DC1-97BA-030DC3BA1191}" srcOrd="1" destOrd="0" parTransId="{7527B707-F8E6-4EAA-9C24-C2BE801DD240}" sibTransId="{E6640D1D-7174-44B8-8354-8EB966D05882}"/>
    <dgm:cxn modelId="{A93177C7-C52F-44D9-97E7-DA23ECC9FAB4}" type="presOf" srcId="{9E559913-CCEB-46AA-8223-3896014A7ADE}" destId="{2094CA65-0913-421D-A9DF-3A3BC00E0095}" srcOrd="1" destOrd="0" presId="urn:microsoft.com/office/officeart/2005/8/layout/hierarchy5"/>
    <dgm:cxn modelId="{FE2B783C-58F7-4638-980E-03DA808E01F3}" type="presOf" srcId="{F8CC0970-CE1B-449E-A016-D70798528FF1}" destId="{9A97EA9A-55FF-49CD-93B2-D93F348A7B7F}" srcOrd="1" destOrd="0" presId="urn:microsoft.com/office/officeart/2005/8/layout/hierarchy5"/>
    <dgm:cxn modelId="{5F7931FF-73C6-48FD-B25E-77A788915EEA}" type="presOf" srcId="{910E8EF4-D756-4AA8-8197-C3B6FFCCF977}" destId="{0F4C2028-756E-484B-BB77-B644259790BF}" srcOrd="0" destOrd="0" presId="urn:microsoft.com/office/officeart/2005/8/layout/hierarchy5"/>
    <dgm:cxn modelId="{40ED8FF4-B20B-46ED-BDB9-CFA9324E184E}" type="presOf" srcId="{A01C6CCB-4CDA-467A-BF0C-F3FB26BCC0C5}" destId="{7AA06DE0-5C4F-4BB7-93C7-AE0039A852DA}" srcOrd="0" destOrd="0" presId="urn:microsoft.com/office/officeart/2005/8/layout/hierarchy5"/>
    <dgm:cxn modelId="{256F1E19-5369-42B6-8F25-403DD1504D55}" type="presOf" srcId="{487B3668-3DF5-4ACF-95D2-5717E6165540}" destId="{98F34832-231F-4140-97A9-D1DF41367704}" srcOrd="0" destOrd="0" presId="urn:microsoft.com/office/officeart/2005/8/layout/hierarchy5"/>
    <dgm:cxn modelId="{DDDB8C4F-37E7-4903-ABC5-F5B2EE04D3DF}" type="presOf" srcId="{F8CC0970-CE1B-449E-A016-D70798528FF1}" destId="{5598ED4C-D2F8-4712-93AC-7BC63BF19075}" srcOrd="0" destOrd="0" presId="urn:microsoft.com/office/officeart/2005/8/layout/hierarchy5"/>
    <dgm:cxn modelId="{936303FE-CB9D-4033-827A-47F206258BC2}" type="presOf" srcId="{6F5B9E22-DDE5-4B76-B6C0-E710E630AA66}" destId="{FC15F74B-79DD-45D7-A87B-1A015E3DDF9B}" srcOrd="0" destOrd="0" presId="urn:microsoft.com/office/officeart/2005/8/layout/hierarchy5"/>
    <dgm:cxn modelId="{E059A130-C407-42FF-99A9-70A09DC87041}" type="presOf" srcId="{643BF57E-0182-4737-ACF8-F69959CC0AD5}" destId="{196FFD9B-E0A0-4694-840D-E17AC256B8CC}" srcOrd="0" destOrd="0" presId="urn:microsoft.com/office/officeart/2005/8/layout/hierarchy5"/>
    <dgm:cxn modelId="{6CF4B775-8F20-4EF8-8A7D-7DC3D87E7515}" type="presOf" srcId="{43D1EC2E-10CD-42A9-96E1-083C7A296C3C}" destId="{2B34B2AA-7B6C-4743-B523-469E61B27454}" srcOrd="1" destOrd="0" presId="urn:microsoft.com/office/officeart/2005/8/layout/hierarchy5"/>
    <dgm:cxn modelId="{729399EF-DB59-4679-9AE4-79EE0D974F58}" srcId="{D108DF01-207A-4F04-8512-E1203F6A4E26}" destId="{C7C2B812-5CAF-4DA0-93D4-6451F353612C}" srcOrd="1" destOrd="0" parTransId="{F8CC0970-CE1B-449E-A016-D70798528FF1}" sibTransId="{38651F6F-C3C9-4C2E-9E75-99E0E88A8BF2}"/>
    <dgm:cxn modelId="{1F5F9ADB-3ED5-4F8D-9403-AAAAEA5F7D01}" srcId="{9853405D-41AD-4337-BD4F-EDECF5BFAFBF}" destId="{D020742B-C608-4167-8395-45A16E868E17}" srcOrd="2" destOrd="0" parTransId="{9E559913-CCEB-46AA-8223-3896014A7ADE}" sibTransId="{B9788876-A7C9-4AF0-BDDA-3F6730158CC1}"/>
    <dgm:cxn modelId="{760C02F0-F112-4DAA-A4BD-AC8A88EC226F}" type="presOf" srcId="{A01C6CCB-4CDA-467A-BF0C-F3FB26BCC0C5}" destId="{9DAC09D3-C074-4BC9-8298-66398329599A}" srcOrd="1" destOrd="0" presId="urn:microsoft.com/office/officeart/2005/8/layout/hierarchy5"/>
    <dgm:cxn modelId="{7BD6820D-B22B-46D0-970A-DB225537DE2E}" type="presOf" srcId="{910E8EF4-D756-4AA8-8197-C3B6FFCCF977}" destId="{659CA32D-EB9F-4EB2-98C3-DD8094DB7B0D}" srcOrd="1" destOrd="0" presId="urn:microsoft.com/office/officeart/2005/8/layout/hierarchy5"/>
    <dgm:cxn modelId="{ABABC418-7B73-46EA-B2CE-AA19E3D50B24}" type="presOf" srcId="{C7C2B812-5CAF-4DA0-93D4-6451F353612C}" destId="{ABF197A2-B93A-461D-81AA-37933F8BBCF3}" srcOrd="0" destOrd="0" presId="urn:microsoft.com/office/officeart/2005/8/layout/hierarchy5"/>
    <dgm:cxn modelId="{68F22479-E7AF-4AB6-B876-FDEC6A92D936}" srcId="{9853405D-41AD-4337-BD4F-EDECF5BFAFBF}" destId="{D108DF01-207A-4F04-8512-E1203F6A4E26}" srcOrd="0" destOrd="0" parTransId="{43D1EC2E-10CD-42A9-96E1-083C7A296C3C}" sibTransId="{8F5C7668-FCBA-4CB1-B776-46EE45D4DE3A}"/>
    <dgm:cxn modelId="{E047617D-CB95-4D3A-9BEE-8EB8A0B503B1}" srcId="{9853405D-41AD-4337-BD4F-EDECF5BFAFBF}" destId="{EBB3BDF2-5909-4439-8BE9-2D533D1A6EFF}" srcOrd="1" destOrd="0" parTransId="{910E8EF4-D756-4AA8-8197-C3B6FFCCF977}" sibTransId="{C6BB3B22-237C-42DE-BF83-E55F6E439C4F}"/>
    <dgm:cxn modelId="{D02B4F04-25A3-4982-9715-72914E55D06A}" type="presOf" srcId="{D020742B-C608-4167-8395-45A16E868E17}" destId="{915C5C69-6EBB-403E-AD58-B7A512D0CF4D}" srcOrd="0" destOrd="0" presId="urn:microsoft.com/office/officeart/2005/8/layout/hierarchy5"/>
    <dgm:cxn modelId="{9E800E21-027C-41F3-AFAB-34EF2ED642DD}" type="presOf" srcId="{94726833-6A6C-4DC1-97BA-030DC3BA1191}" destId="{6760BD03-10D8-44DA-B7EE-9AA088CACC08}" srcOrd="0" destOrd="0" presId="urn:microsoft.com/office/officeart/2005/8/layout/hierarchy5"/>
    <dgm:cxn modelId="{1EFA10DC-1386-4B33-AC66-91045A17FF17}" srcId="{D108DF01-207A-4F04-8512-E1203F6A4E26}" destId="{DAB11D8A-D537-45EE-8C81-23A534E666C5}" srcOrd="0" destOrd="0" parTransId="{A01C6CCB-4CDA-467A-BF0C-F3FB26BCC0C5}" sibTransId="{EE6B747A-E473-4349-9678-42085F2FBDC7}"/>
    <dgm:cxn modelId="{44F393EF-8A18-481E-BB17-E3F5B6AB5927}" type="presOf" srcId="{6F5B9E22-DDE5-4B76-B6C0-E710E630AA66}" destId="{A586D842-8E2C-466E-813C-446E82534051}" srcOrd="1" destOrd="0" presId="urn:microsoft.com/office/officeart/2005/8/layout/hierarchy5"/>
    <dgm:cxn modelId="{0AEC7901-C2F6-4519-8C85-EB48A098362E}" type="presOf" srcId="{11C28E04-CE2E-4F28-AD03-6478AF1E34A0}" destId="{3E24B273-2C81-4D47-B8AF-421D0C9C98F2}" srcOrd="0" destOrd="0" presId="urn:microsoft.com/office/officeart/2005/8/layout/hierarchy5"/>
    <dgm:cxn modelId="{6FEFDF85-CAAC-4753-AB11-9DE2B0E30182}" type="presOf" srcId="{7527B707-F8E6-4EAA-9C24-C2BE801DD240}" destId="{9AFA86E8-DF40-469F-8E31-0FACF75F9107}" srcOrd="1" destOrd="0" presId="urn:microsoft.com/office/officeart/2005/8/layout/hierarchy5"/>
    <dgm:cxn modelId="{345A8C56-7FE5-4CEC-AF05-21E32D15579D}" srcId="{643BF57E-0182-4737-ACF8-F69959CC0AD5}" destId="{9853405D-41AD-4337-BD4F-EDECF5BFAFBF}" srcOrd="0" destOrd="0" parTransId="{130DE55E-3EB2-4E14-9530-93C8B4447B8C}" sibTransId="{8E22F483-0AB8-4B7E-A7EF-2976139B229D}"/>
    <dgm:cxn modelId="{EF3A4F60-C5AC-4445-806E-87EEC304646D}" srcId="{487B3668-3DF5-4ACF-95D2-5717E6165540}" destId="{E0E506DD-2882-4548-B037-A4F6A29792D3}" srcOrd="0" destOrd="0" parTransId="{6F5B9E22-DDE5-4B76-B6C0-E710E630AA66}" sibTransId="{0910ADE0-55A3-437F-9A50-4CE9B18E605C}"/>
    <dgm:cxn modelId="{46BCB0E4-CBC8-4EE7-980C-4D89DBCDE50C}" type="presOf" srcId="{7527B707-F8E6-4EAA-9C24-C2BE801DD240}" destId="{71A63638-08E5-4D5A-9180-71044173C8CB}" srcOrd="0" destOrd="0" presId="urn:microsoft.com/office/officeart/2005/8/layout/hierarchy5"/>
    <dgm:cxn modelId="{E5E6C290-06B0-4649-8079-66E2C8EC4551}" type="presOf" srcId="{D108DF01-207A-4F04-8512-E1203F6A4E26}" destId="{716541BA-74FB-4C03-8F17-AAC1FC9061DD}" srcOrd="0" destOrd="0" presId="urn:microsoft.com/office/officeart/2005/8/layout/hierarchy5"/>
    <dgm:cxn modelId="{ACCCDDF2-592C-4785-BA9C-620F6E495D85}" type="presOf" srcId="{11C28E04-CE2E-4F28-AD03-6478AF1E34A0}" destId="{AA147317-1F25-41C7-8395-255CE18D3776}" srcOrd="1" destOrd="0" presId="urn:microsoft.com/office/officeart/2005/8/layout/hierarchy5"/>
    <dgm:cxn modelId="{22F8AB2E-C0FB-4D40-BCAA-BA6559C93E6F}" type="presOf" srcId="{9853405D-41AD-4337-BD4F-EDECF5BFAFBF}" destId="{AB07804C-DECA-4957-9FEF-A398E060DF78}" srcOrd="0" destOrd="0" presId="urn:microsoft.com/office/officeart/2005/8/layout/hierarchy5"/>
    <dgm:cxn modelId="{B79F4E53-2E36-42CE-89B9-E04845B47125}" type="presOf" srcId="{43D1EC2E-10CD-42A9-96E1-083C7A296C3C}" destId="{CB31760A-0B34-4B57-9E4A-3FB609CB9D40}" srcOrd="0" destOrd="0" presId="urn:microsoft.com/office/officeart/2005/8/layout/hierarchy5"/>
    <dgm:cxn modelId="{2795A8CF-F23C-4543-8B62-059855AC67DE}" type="presOf" srcId="{EBB3BDF2-5909-4439-8BE9-2D533D1A6EFF}" destId="{30545F6B-03FE-4F42-A7E1-6E0D69323543}" srcOrd="0" destOrd="0" presId="urn:microsoft.com/office/officeart/2005/8/layout/hierarchy5"/>
    <dgm:cxn modelId="{A6B11471-2E2F-4693-AD71-0D76B8E5F3DE}" type="presParOf" srcId="{196FFD9B-E0A0-4694-840D-E17AC256B8CC}" destId="{EEC03CEC-6EBB-4F08-8D5D-391B88903A8E}" srcOrd="0" destOrd="0" presId="urn:microsoft.com/office/officeart/2005/8/layout/hierarchy5"/>
    <dgm:cxn modelId="{3FD10106-E834-4433-846A-BA4C160FFE53}" type="presParOf" srcId="{EEC03CEC-6EBB-4F08-8D5D-391B88903A8E}" destId="{30EADB15-90C0-4F7D-BC1C-546CD880F8B5}" srcOrd="0" destOrd="0" presId="urn:microsoft.com/office/officeart/2005/8/layout/hierarchy5"/>
    <dgm:cxn modelId="{4A7C6F92-99DA-483F-ADCE-21910568D019}" type="presParOf" srcId="{30EADB15-90C0-4F7D-BC1C-546CD880F8B5}" destId="{4311DE13-2A80-440B-A827-155C2F8E4847}" srcOrd="0" destOrd="0" presId="urn:microsoft.com/office/officeart/2005/8/layout/hierarchy5"/>
    <dgm:cxn modelId="{A455B4DF-C120-497B-8724-DD73D4D2090D}" type="presParOf" srcId="{4311DE13-2A80-440B-A827-155C2F8E4847}" destId="{AB07804C-DECA-4957-9FEF-A398E060DF78}" srcOrd="0" destOrd="0" presId="urn:microsoft.com/office/officeart/2005/8/layout/hierarchy5"/>
    <dgm:cxn modelId="{FA7BB855-4DCA-4E13-9F7B-8EEDFE12D211}" type="presParOf" srcId="{4311DE13-2A80-440B-A827-155C2F8E4847}" destId="{FC350BE2-1881-4F8E-A6ED-CAE92E0431B7}" srcOrd="1" destOrd="0" presId="urn:microsoft.com/office/officeart/2005/8/layout/hierarchy5"/>
    <dgm:cxn modelId="{1FB43786-4DFC-4476-BCB8-789BA269AE94}" type="presParOf" srcId="{FC350BE2-1881-4F8E-A6ED-CAE92E0431B7}" destId="{CB31760A-0B34-4B57-9E4A-3FB609CB9D40}" srcOrd="0" destOrd="0" presId="urn:microsoft.com/office/officeart/2005/8/layout/hierarchy5"/>
    <dgm:cxn modelId="{3745F5A1-3467-45BF-9EC8-AD61D9F1AB19}" type="presParOf" srcId="{CB31760A-0B34-4B57-9E4A-3FB609CB9D40}" destId="{2B34B2AA-7B6C-4743-B523-469E61B27454}" srcOrd="0" destOrd="0" presId="urn:microsoft.com/office/officeart/2005/8/layout/hierarchy5"/>
    <dgm:cxn modelId="{8132ACBD-57E6-4362-9A74-8F49EDF719E6}" type="presParOf" srcId="{FC350BE2-1881-4F8E-A6ED-CAE92E0431B7}" destId="{3AB1B2E8-BF8A-4D71-9AD6-DDF7F21BBB54}" srcOrd="1" destOrd="0" presId="urn:microsoft.com/office/officeart/2005/8/layout/hierarchy5"/>
    <dgm:cxn modelId="{D878D185-4788-432C-8DE3-614A977C004A}" type="presParOf" srcId="{3AB1B2E8-BF8A-4D71-9AD6-DDF7F21BBB54}" destId="{716541BA-74FB-4C03-8F17-AAC1FC9061DD}" srcOrd="0" destOrd="0" presId="urn:microsoft.com/office/officeart/2005/8/layout/hierarchy5"/>
    <dgm:cxn modelId="{014CE9AF-5912-4DAE-9E67-5173851C9E89}" type="presParOf" srcId="{3AB1B2E8-BF8A-4D71-9AD6-DDF7F21BBB54}" destId="{8EBE2297-6C0C-41F0-BD58-69608265B549}" srcOrd="1" destOrd="0" presId="urn:microsoft.com/office/officeart/2005/8/layout/hierarchy5"/>
    <dgm:cxn modelId="{D7F80BCE-9857-477F-9BDC-1B8185D17F14}" type="presParOf" srcId="{8EBE2297-6C0C-41F0-BD58-69608265B549}" destId="{7AA06DE0-5C4F-4BB7-93C7-AE0039A852DA}" srcOrd="0" destOrd="0" presId="urn:microsoft.com/office/officeart/2005/8/layout/hierarchy5"/>
    <dgm:cxn modelId="{F6456744-FC88-498D-81C7-DA9D59B05160}" type="presParOf" srcId="{7AA06DE0-5C4F-4BB7-93C7-AE0039A852DA}" destId="{9DAC09D3-C074-4BC9-8298-66398329599A}" srcOrd="0" destOrd="0" presId="urn:microsoft.com/office/officeart/2005/8/layout/hierarchy5"/>
    <dgm:cxn modelId="{F46751D1-C011-461F-94C6-20DD2296CCBD}" type="presParOf" srcId="{8EBE2297-6C0C-41F0-BD58-69608265B549}" destId="{DCD4667E-0605-4184-8181-569CDAC28065}" srcOrd="1" destOrd="0" presId="urn:microsoft.com/office/officeart/2005/8/layout/hierarchy5"/>
    <dgm:cxn modelId="{8D901316-8C0C-4F04-985A-FC5E60DD2B70}" type="presParOf" srcId="{DCD4667E-0605-4184-8181-569CDAC28065}" destId="{3F50615D-1FF4-4E4E-BCCD-FD319A790CFB}" srcOrd="0" destOrd="0" presId="urn:microsoft.com/office/officeart/2005/8/layout/hierarchy5"/>
    <dgm:cxn modelId="{3143EC3E-0073-4EEF-ABDB-31F326BE33B3}" type="presParOf" srcId="{DCD4667E-0605-4184-8181-569CDAC28065}" destId="{44423D41-E162-4071-AD89-9CDB13629B7F}" srcOrd="1" destOrd="0" presId="urn:microsoft.com/office/officeart/2005/8/layout/hierarchy5"/>
    <dgm:cxn modelId="{CB50113C-9A23-4B41-8BFD-DA4202E07FAE}" type="presParOf" srcId="{8EBE2297-6C0C-41F0-BD58-69608265B549}" destId="{5598ED4C-D2F8-4712-93AC-7BC63BF19075}" srcOrd="2" destOrd="0" presId="urn:microsoft.com/office/officeart/2005/8/layout/hierarchy5"/>
    <dgm:cxn modelId="{265711CC-4D64-43D3-9D33-2522006975AA}" type="presParOf" srcId="{5598ED4C-D2F8-4712-93AC-7BC63BF19075}" destId="{9A97EA9A-55FF-49CD-93B2-D93F348A7B7F}" srcOrd="0" destOrd="0" presId="urn:microsoft.com/office/officeart/2005/8/layout/hierarchy5"/>
    <dgm:cxn modelId="{7580D9AB-C837-4C3B-9F43-30488EE22D34}" type="presParOf" srcId="{8EBE2297-6C0C-41F0-BD58-69608265B549}" destId="{6CCD48EA-0D25-4591-86D4-2482C510FBAD}" srcOrd="3" destOrd="0" presId="urn:microsoft.com/office/officeart/2005/8/layout/hierarchy5"/>
    <dgm:cxn modelId="{42918E51-A213-4207-BBD7-12C55D6ADD9B}" type="presParOf" srcId="{6CCD48EA-0D25-4591-86D4-2482C510FBAD}" destId="{ABF197A2-B93A-461D-81AA-37933F8BBCF3}" srcOrd="0" destOrd="0" presId="urn:microsoft.com/office/officeart/2005/8/layout/hierarchy5"/>
    <dgm:cxn modelId="{AF86A971-39CC-4F4F-80C6-C297DF38D6CD}" type="presParOf" srcId="{6CCD48EA-0D25-4591-86D4-2482C510FBAD}" destId="{D91E4381-C83A-414E-8A0B-38EFA6782B12}" srcOrd="1" destOrd="0" presId="urn:microsoft.com/office/officeart/2005/8/layout/hierarchy5"/>
    <dgm:cxn modelId="{8E067D90-931B-4AA7-8053-161146812AE4}" type="presParOf" srcId="{FC350BE2-1881-4F8E-A6ED-CAE92E0431B7}" destId="{0F4C2028-756E-484B-BB77-B644259790BF}" srcOrd="2" destOrd="0" presId="urn:microsoft.com/office/officeart/2005/8/layout/hierarchy5"/>
    <dgm:cxn modelId="{16038C31-1C27-420F-83C7-13C045031CE4}" type="presParOf" srcId="{0F4C2028-756E-484B-BB77-B644259790BF}" destId="{659CA32D-EB9F-4EB2-98C3-DD8094DB7B0D}" srcOrd="0" destOrd="0" presId="urn:microsoft.com/office/officeart/2005/8/layout/hierarchy5"/>
    <dgm:cxn modelId="{4C0A4C51-0DE6-41FC-9372-85EEBB4A9CA4}" type="presParOf" srcId="{FC350BE2-1881-4F8E-A6ED-CAE92E0431B7}" destId="{978AFB13-AA31-4DAF-947B-8D7CD26F807D}" srcOrd="3" destOrd="0" presId="urn:microsoft.com/office/officeart/2005/8/layout/hierarchy5"/>
    <dgm:cxn modelId="{D8EE052C-C128-4239-99E9-2291484F81F4}" type="presParOf" srcId="{978AFB13-AA31-4DAF-947B-8D7CD26F807D}" destId="{30545F6B-03FE-4F42-A7E1-6E0D69323543}" srcOrd="0" destOrd="0" presId="urn:microsoft.com/office/officeart/2005/8/layout/hierarchy5"/>
    <dgm:cxn modelId="{78065673-4A59-453F-B580-D1C9BE45DE30}" type="presParOf" srcId="{978AFB13-AA31-4DAF-947B-8D7CD26F807D}" destId="{3423FAD8-C33B-471A-9774-01D41538996B}" srcOrd="1" destOrd="0" presId="urn:microsoft.com/office/officeart/2005/8/layout/hierarchy5"/>
    <dgm:cxn modelId="{D822A2DB-B74F-4900-A1B1-88B271916CF8}" type="presParOf" srcId="{FC350BE2-1881-4F8E-A6ED-CAE92E0431B7}" destId="{FA03F88D-3B6B-4F12-B1A1-50D6ED7E62EF}" srcOrd="4" destOrd="0" presId="urn:microsoft.com/office/officeart/2005/8/layout/hierarchy5"/>
    <dgm:cxn modelId="{34785A3C-9F8C-4EFE-B509-00096EF8B30E}" type="presParOf" srcId="{FA03F88D-3B6B-4F12-B1A1-50D6ED7E62EF}" destId="{2094CA65-0913-421D-A9DF-3A3BC00E0095}" srcOrd="0" destOrd="0" presId="urn:microsoft.com/office/officeart/2005/8/layout/hierarchy5"/>
    <dgm:cxn modelId="{C7A684AB-5A23-4038-AECF-72D6D324D2DC}" type="presParOf" srcId="{FC350BE2-1881-4F8E-A6ED-CAE92E0431B7}" destId="{DDC06B4E-5637-4DD5-A02E-3A26F851F866}" srcOrd="5" destOrd="0" presId="urn:microsoft.com/office/officeart/2005/8/layout/hierarchy5"/>
    <dgm:cxn modelId="{8CAE58D3-0B36-40DC-96A7-74F3ED2FCA51}" type="presParOf" srcId="{DDC06B4E-5637-4DD5-A02E-3A26F851F866}" destId="{915C5C69-6EBB-403E-AD58-B7A512D0CF4D}" srcOrd="0" destOrd="0" presId="urn:microsoft.com/office/officeart/2005/8/layout/hierarchy5"/>
    <dgm:cxn modelId="{7D7731E8-080B-436B-A28D-CCFE2BDF3B01}" type="presParOf" srcId="{DDC06B4E-5637-4DD5-A02E-3A26F851F866}" destId="{10ACEA82-66E8-47B6-ADE7-F3A9698BD6A5}" srcOrd="1" destOrd="0" presId="urn:microsoft.com/office/officeart/2005/8/layout/hierarchy5"/>
    <dgm:cxn modelId="{8383E81A-9956-4808-AD89-F5C5BFA8792D}" type="presParOf" srcId="{FC350BE2-1881-4F8E-A6ED-CAE92E0431B7}" destId="{3E24B273-2C81-4D47-B8AF-421D0C9C98F2}" srcOrd="6" destOrd="0" presId="urn:microsoft.com/office/officeart/2005/8/layout/hierarchy5"/>
    <dgm:cxn modelId="{7A4C0FA7-E671-4167-8C72-3EEC677FC82D}" type="presParOf" srcId="{3E24B273-2C81-4D47-B8AF-421D0C9C98F2}" destId="{AA147317-1F25-41C7-8395-255CE18D3776}" srcOrd="0" destOrd="0" presId="urn:microsoft.com/office/officeart/2005/8/layout/hierarchy5"/>
    <dgm:cxn modelId="{C944C6FE-11CB-4E4A-B6C8-AEE7EC6B68DE}" type="presParOf" srcId="{FC350BE2-1881-4F8E-A6ED-CAE92E0431B7}" destId="{D4BC9F28-2169-4E29-A559-EB1E51978900}" srcOrd="7" destOrd="0" presId="urn:microsoft.com/office/officeart/2005/8/layout/hierarchy5"/>
    <dgm:cxn modelId="{B6F82082-5E55-4649-817D-B568BB9B4325}" type="presParOf" srcId="{D4BC9F28-2169-4E29-A559-EB1E51978900}" destId="{98F34832-231F-4140-97A9-D1DF41367704}" srcOrd="0" destOrd="0" presId="urn:microsoft.com/office/officeart/2005/8/layout/hierarchy5"/>
    <dgm:cxn modelId="{7DE2A9C9-0B1A-490C-AC92-5931EC370F85}" type="presParOf" srcId="{D4BC9F28-2169-4E29-A559-EB1E51978900}" destId="{FFD11C1C-8A75-4757-95E4-CF44B51B45DD}" srcOrd="1" destOrd="0" presId="urn:microsoft.com/office/officeart/2005/8/layout/hierarchy5"/>
    <dgm:cxn modelId="{2F872284-5EAE-461F-A4EC-AF039898079B}" type="presParOf" srcId="{FFD11C1C-8A75-4757-95E4-CF44B51B45DD}" destId="{FC15F74B-79DD-45D7-A87B-1A015E3DDF9B}" srcOrd="0" destOrd="0" presId="urn:microsoft.com/office/officeart/2005/8/layout/hierarchy5"/>
    <dgm:cxn modelId="{8422AEC0-A29F-4AA0-BC39-E2AC271B071F}" type="presParOf" srcId="{FC15F74B-79DD-45D7-A87B-1A015E3DDF9B}" destId="{A586D842-8E2C-466E-813C-446E82534051}" srcOrd="0" destOrd="0" presId="urn:microsoft.com/office/officeart/2005/8/layout/hierarchy5"/>
    <dgm:cxn modelId="{EE6C1B32-7D96-4018-87E4-8298CD49175D}" type="presParOf" srcId="{FFD11C1C-8A75-4757-95E4-CF44B51B45DD}" destId="{6B16FE18-BE8C-480F-A193-31E1A68C2BA6}" srcOrd="1" destOrd="0" presId="urn:microsoft.com/office/officeart/2005/8/layout/hierarchy5"/>
    <dgm:cxn modelId="{4DD3A96D-0FA6-4198-A8A7-38FD05BCD1C4}" type="presParOf" srcId="{6B16FE18-BE8C-480F-A193-31E1A68C2BA6}" destId="{230221BF-CF52-474C-8E24-8DB0E83EC397}" srcOrd="0" destOrd="0" presId="urn:microsoft.com/office/officeart/2005/8/layout/hierarchy5"/>
    <dgm:cxn modelId="{968A5677-4E92-4381-AE64-9FFE13A798C8}" type="presParOf" srcId="{6B16FE18-BE8C-480F-A193-31E1A68C2BA6}" destId="{8C91A2B1-1B89-48DC-8377-CEAF5C2DC7A1}" srcOrd="1" destOrd="0" presId="urn:microsoft.com/office/officeart/2005/8/layout/hierarchy5"/>
    <dgm:cxn modelId="{53B63D5E-9301-4313-90CC-8FFB24042098}" type="presParOf" srcId="{FFD11C1C-8A75-4757-95E4-CF44B51B45DD}" destId="{71A63638-08E5-4D5A-9180-71044173C8CB}" srcOrd="2" destOrd="0" presId="urn:microsoft.com/office/officeart/2005/8/layout/hierarchy5"/>
    <dgm:cxn modelId="{90D30949-6A02-44AF-9ABB-04005C137394}" type="presParOf" srcId="{71A63638-08E5-4D5A-9180-71044173C8CB}" destId="{9AFA86E8-DF40-469F-8E31-0FACF75F9107}" srcOrd="0" destOrd="0" presId="urn:microsoft.com/office/officeart/2005/8/layout/hierarchy5"/>
    <dgm:cxn modelId="{BECDD50E-B004-4435-8C56-1AAEDF26E9EA}" type="presParOf" srcId="{FFD11C1C-8A75-4757-95E4-CF44B51B45DD}" destId="{E854A472-DD9D-4F78-A076-D45609CDD82D}" srcOrd="3" destOrd="0" presId="urn:microsoft.com/office/officeart/2005/8/layout/hierarchy5"/>
    <dgm:cxn modelId="{D8E26435-5884-45B8-9E38-8F27E18B5E10}" type="presParOf" srcId="{E854A472-DD9D-4F78-A076-D45609CDD82D}" destId="{6760BD03-10D8-44DA-B7EE-9AA088CACC08}" srcOrd="0" destOrd="0" presId="urn:microsoft.com/office/officeart/2005/8/layout/hierarchy5"/>
    <dgm:cxn modelId="{A3F70748-DA90-471A-BA9B-66788630C4E3}" type="presParOf" srcId="{E854A472-DD9D-4F78-A076-D45609CDD82D}" destId="{A2384B8C-1A12-43D8-A4C2-9453287C282B}" srcOrd="1" destOrd="0" presId="urn:microsoft.com/office/officeart/2005/8/layout/hierarchy5"/>
    <dgm:cxn modelId="{DA30BC14-EC53-42AE-B80D-561B9036FECB}" type="presParOf" srcId="{196FFD9B-E0A0-4694-840D-E17AC256B8CC}" destId="{3FB22DE3-3C68-4D10-A2BA-ABE7986E9172}" srcOrd="1" destOrd="0" presId="urn:microsoft.com/office/officeart/2005/8/layout/hierarchy5"/>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D2AAD85-FCD5-4BEA-90BB-DAB6217543AE}" type="doc">
      <dgm:prSet loTypeId="urn:microsoft.com/office/officeart/2005/8/layout/process1" loCatId="process" qsTypeId="urn:microsoft.com/office/officeart/2005/8/quickstyle/simple1" qsCatId="simple" csTypeId="urn:microsoft.com/office/officeart/2005/8/colors/accent2_1" csCatId="accent2" phldr="1"/>
      <dgm:spPr/>
      <dgm:t>
        <a:bodyPr/>
        <a:lstStyle/>
        <a:p>
          <a:endParaRPr lang="fr-BE"/>
        </a:p>
      </dgm:t>
    </dgm:pt>
    <dgm:pt modelId="{24C04D2C-13B1-4E9B-8DEA-D2630C929F96}">
      <dgm:prSet/>
      <dgm:spPr/>
      <dgm:t>
        <a:bodyPr/>
        <a:lstStyle/>
        <a:p>
          <a:pPr rtl="0"/>
          <a:r>
            <a:rPr lang="fr-BE" dirty="0" smtClean="0"/>
            <a:t>Valeur contractuelle</a:t>
          </a:r>
          <a:endParaRPr lang="fr-BE" dirty="0"/>
        </a:p>
      </dgm:t>
    </dgm:pt>
    <dgm:pt modelId="{CE3151CB-E4B4-4588-98B6-9D2286400850}" type="parTrans" cxnId="{C0EB7582-DC57-4207-B563-E2CE3154C211}">
      <dgm:prSet/>
      <dgm:spPr/>
      <dgm:t>
        <a:bodyPr/>
        <a:lstStyle/>
        <a:p>
          <a:endParaRPr lang="fr-BE"/>
        </a:p>
      </dgm:t>
    </dgm:pt>
    <dgm:pt modelId="{6BC6281E-48FF-4825-B578-4B32FB3D59BE}" type="sibTrans" cxnId="{C0EB7582-DC57-4207-B563-E2CE3154C211}">
      <dgm:prSet/>
      <dgm:spPr/>
      <dgm:t>
        <a:bodyPr/>
        <a:lstStyle/>
        <a:p>
          <a:endParaRPr lang="fr-BE"/>
        </a:p>
      </dgm:t>
    </dgm:pt>
    <dgm:pt modelId="{52CD7C8F-6870-4C06-B404-5E6A88E57737}" type="pres">
      <dgm:prSet presAssocID="{FD2AAD85-FCD5-4BEA-90BB-DAB6217543AE}" presName="Name0" presStyleCnt="0">
        <dgm:presLayoutVars>
          <dgm:dir/>
          <dgm:resizeHandles val="exact"/>
        </dgm:presLayoutVars>
      </dgm:prSet>
      <dgm:spPr/>
      <dgm:t>
        <a:bodyPr/>
        <a:lstStyle/>
        <a:p>
          <a:endParaRPr lang="fr-BE"/>
        </a:p>
      </dgm:t>
    </dgm:pt>
    <dgm:pt modelId="{E0A92C41-A492-4234-811C-C5202527887C}" type="pres">
      <dgm:prSet presAssocID="{24C04D2C-13B1-4E9B-8DEA-D2630C929F96}" presName="node" presStyleLbl="node1" presStyleIdx="0" presStyleCnt="1" custAng="5400000" custLinFactY="-100000" custLinFactNeighborX="29400" custLinFactNeighborY="-178031">
        <dgm:presLayoutVars>
          <dgm:bulletEnabled val="1"/>
        </dgm:presLayoutVars>
      </dgm:prSet>
      <dgm:spPr/>
      <dgm:t>
        <a:bodyPr/>
        <a:lstStyle/>
        <a:p>
          <a:endParaRPr lang="fr-BE"/>
        </a:p>
      </dgm:t>
    </dgm:pt>
  </dgm:ptLst>
  <dgm:cxnLst>
    <dgm:cxn modelId="{C0EB7582-DC57-4207-B563-E2CE3154C211}" srcId="{FD2AAD85-FCD5-4BEA-90BB-DAB6217543AE}" destId="{24C04D2C-13B1-4E9B-8DEA-D2630C929F96}" srcOrd="0" destOrd="0" parTransId="{CE3151CB-E4B4-4588-98B6-9D2286400850}" sibTransId="{6BC6281E-48FF-4825-B578-4B32FB3D59BE}"/>
    <dgm:cxn modelId="{D35A9D06-CFF9-4435-A14D-13A108166514}" type="presOf" srcId="{24C04D2C-13B1-4E9B-8DEA-D2630C929F96}" destId="{E0A92C41-A492-4234-811C-C5202527887C}" srcOrd="0" destOrd="0" presId="urn:microsoft.com/office/officeart/2005/8/layout/process1"/>
    <dgm:cxn modelId="{89249B11-0C40-4FF7-BFCE-FF3BED49C569}" type="presOf" srcId="{FD2AAD85-FCD5-4BEA-90BB-DAB6217543AE}" destId="{52CD7C8F-6870-4C06-B404-5E6A88E57737}" srcOrd="0" destOrd="0" presId="urn:microsoft.com/office/officeart/2005/8/layout/process1"/>
    <dgm:cxn modelId="{A12E3B1F-07DB-4167-8585-4230AF7D56FB}" type="presParOf" srcId="{52CD7C8F-6870-4C06-B404-5E6A88E57737}" destId="{E0A92C41-A492-4234-811C-C5202527887C}" srcOrd="0" destOrd="0" presId="urn:microsoft.com/office/officeart/2005/8/layout/process1"/>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13B8E2C-8FB1-4B1E-B2F5-CFC2699B7670}"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fr-BE"/>
        </a:p>
      </dgm:t>
    </dgm:pt>
    <dgm:pt modelId="{69E990B0-B9EF-4276-A18B-B4C68B872B44}">
      <dgm:prSet custT="1"/>
      <dgm:spPr/>
      <dgm:t>
        <a:bodyPr/>
        <a:lstStyle/>
        <a:p>
          <a:pPr algn="ctr" rtl="0"/>
          <a:r>
            <a:rPr lang="fr-BE" sz="1600" dirty="0" smtClean="0"/>
            <a:t>Valeur informative</a:t>
          </a:r>
          <a:endParaRPr lang="fr-BE" sz="1600" dirty="0"/>
        </a:p>
      </dgm:t>
    </dgm:pt>
    <dgm:pt modelId="{07FE4B66-C86F-4F51-86E3-627D204688E6}" type="parTrans" cxnId="{9599E272-2579-48CC-BF8D-E7F81FD7A668}">
      <dgm:prSet/>
      <dgm:spPr/>
      <dgm:t>
        <a:bodyPr/>
        <a:lstStyle/>
        <a:p>
          <a:endParaRPr lang="fr-BE"/>
        </a:p>
      </dgm:t>
    </dgm:pt>
    <dgm:pt modelId="{9FBBAA7F-4A51-408F-A02C-A12685CC31DF}" type="sibTrans" cxnId="{9599E272-2579-48CC-BF8D-E7F81FD7A668}">
      <dgm:prSet/>
      <dgm:spPr/>
      <dgm:t>
        <a:bodyPr/>
        <a:lstStyle/>
        <a:p>
          <a:endParaRPr lang="fr-BE"/>
        </a:p>
      </dgm:t>
    </dgm:pt>
    <dgm:pt modelId="{9BE1C656-2688-4087-B64F-665804866A21}" type="pres">
      <dgm:prSet presAssocID="{213B8E2C-8FB1-4B1E-B2F5-CFC2699B7670}" presName="linear" presStyleCnt="0">
        <dgm:presLayoutVars>
          <dgm:animLvl val="lvl"/>
          <dgm:resizeHandles val="exact"/>
        </dgm:presLayoutVars>
      </dgm:prSet>
      <dgm:spPr/>
      <dgm:t>
        <a:bodyPr/>
        <a:lstStyle/>
        <a:p>
          <a:endParaRPr lang="fr-BE"/>
        </a:p>
      </dgm:t>
    </dgm:pt>
    <dgm:pt modelId="{FEF2717C-EC41-43BD-A290-286C017520C0}" type="pres">
      <dgm:prSet presAssocID="{69E990B0-B9EF-4276-A18B-B4C68B872B44}" presName="parentText" presStyleLbl="node1" presStyleIdx="0" presStyleCnt="1" custAng="5400000" custScaleX="64106" custLinFactNeighborX="31767" custLinFactNeighborY="-6661">
        <dgm:presLayoutVars>
          <dgm:chMax val="0"/>
          <dgm:bulletEnabled val="1"/>
        </dgm:presLayoutVars>
      </dgm:prSet>
      <dgm:spPr/>
      <dgm:t>
        <a:bodyPr/>
        <a:lstStyle/>
        <a:p>
          <a:endParaRPr lang="fr-BE"/>
        </a:p>
      </dgm:t>
    </dgm:pt>
  </dgm:ptLst>
  <dgm:cxnLst>
    <dgm:cxn modelId="{5C2B031D-BBCB-4FDA-8AC1-4B68DD07CF0B}" type="presOf" srcId="{213B8E2C-8FB1-4B1E-B2F5-CFC2699B7670}" destId="{9BE1C656-2688-4087-B64F-665804866A21}" srcOrd="0" destOrd="0" presId="urn:microsoft.com/office/officeart/2005/8/layout/vList2"/>
    <dgm:cxn modelId="{9599E272-2579-48CC-BF8D-E7F81FD7A668}" srcId="{213B8E2C-8FB1-4B1E-B2F5-CFC2699B7670}" destId="{69E990B0-B9EF-4276-A18B-B4C68B872B44}" srcOrd="0" destOrd="0" parTransId="{07FE4B66-C86F-4F51-86E3-627D204688E6}" sibTransId="{9FBBAA7F-4A51-408F-A02C-A12685CC31DF}"/>
    <dgm:cxn modelId="{8CC15EDF-9F6E-4A00-9B13-DE0F31B42D7F}" type="presOf" srcId="{69E990B0-B9EF-4276-A18B-B4C68B872B44}" destId="{FEF2717C-EC41-43BD-A290-286C017520C0}" srcOrd="0" destOrd="0" presId="urn:microsoft.com/office/officeart/2005/8/layout/vList2"/>
    <dgm:cxn modelId="{56371F5A-CEB2-4C6A-8C68-5BC37FCCB196}" type="presParOf" srcId="{9BE1C656-2688-4087-B64F-665804866A21}" destId="{FEF2717C-EC41-43BD-A290-286C017520C0}" srcOrd="0" destOrd="0" presId="urn:microsoft.com/office/officeart/2005/8/layout/vList2"/>
  </dgm:cxnLst>
  <dgm:bg/>
  <dgm:whole/>
  <dgm:extLst>
    <a:ext uri="http://schemas.microsoft.com/office/drawing/2008/diagram">
      <dsp:dataModelExt xmlns:dsp="http://schemas.microsoft.com/office/drawing/2008/diagram" xmlns="" relId="rId2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CB144DA-A241-4A71-A326-3D4814FE0548}"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fr-BE"/>
        </a:p>
      </dgm:t>
    </dgm:pt>
    <dgm:pt modelId="{B04629F3-88C9-497E-9B42-5A6656A6E07A}">
      <dgm:prSet/>
      <dgm:spPr/>
      <dgm:t>
        <a:bodyPr/>
        <a:lstStyle/>
        <a:p>
          <a:pPr rtl="0"/>
          <a:r>
            <a:rPr lang="fr-BE" b="1" dirty="0" smtClean="0"/>
            <a:t>1. Le Cahier des Charges Type</a:t>
          </a:r>
          <a:endParaRPr lang="fr-BE" b="1" dirty="0"/>
        </a:p>
      </dgm:t>
    </dgm:pt>
    <dgm:pt modelId="{8630366E-6D9E-460B-B441-14B9F7991594}" type="parTrans" cxnId="{DD38A761-6DDB-408E-9F0E-556DC99DC237}">
      <dgm:prSet/>
      <dgm:spPr/>
      <dgm:t>
        <a:bodyPr/>
        <a:lstStyle/>
        <a:p>
          <a:endParaRPr lang="fr-BE"/>
        </a:p>
      </dgm:t>
    </dgm:pt>
    <dgm:pt modelId="{AC9EF257-9FA1-42EC-AA2C-DFBB4612D1D0}" type="sibTrans" cxnId="{DD38A761-6DDB-408E-9F0E-556DC99DC237}">
      <dgm:prSet/>
      <dgm:spPr/>
      <dgm:t>
        <a:bodyPr/>
        <a:lstStyle/>
        <a:p>
          <a:endParaRPr lang="fr-BE"/>
        </a:p>
      </dgm:t>
    </dgm:pt>
    <dgm:pt modelId="{FFD61D1C-0C2E-42FE-83D7-3D97EE7C24BC}" type="pres">
      <dgm:prSet presAssocID="{DCB144DA-A241-4A71-A326-3D4814FE0548}" presName="linear" presStyleCnt="0">
        <dgm:presLayoutVars>
          <dgm:animLvl val="lvl"/>
          <dgm:resizeHandles val="exact"/>
        </dgm:presLayoutVars>
      </dgm:prSet>
      <dgm:spPr/>
      <dgm:t>
        <a:bodyPr/>
        <a:lstStyle/>
        <a:p>
          <a:endParaRPr lang="fr-BE"/>
        </a:p>
      </dgm:t>
    </dgm:pt>
    <dgm:pt modelId="{C3869843-348F-4FA0-ADCD-58EDF1323D5A}" type="pres">
      <dgm:prSet presAssocID="{B04629F3-88C9-497E-9B42-5A6656A6E07A}" presName="parentText" presStyleLbl="node1" presStyleIdx="0" presStyleCnt="1">
        <dgm:presLayoutVars>
          <dgm:chMax val="0"/>
          <dgm:bulletEnabled val="1"/>
        </dgm:presLayoutVars>
      </dgm:prSet>
      <dgm:spPr/>
      <dgm:t>
        <a:bodyPr/>
        <a:lstStyle/>
        <a:p>
          <a:endParaRPr lang="fr-BE"/>
        </a:p>
      </dgm:t>
    </dgm:pt>
  </dgm:ptLst>
  <dgm:cxnLst>
    <dgm:cxn modelId="{C8BD1530-64A8-4E9D-B42C-FF39CD69486C}" type="presOf" srcId="{DCB144DA-A241-4A71-A326-3D4814FE0548}" destId="{FFD61D1C-0C2E-42FE-83D7-3D97EE7C24BC}" srcOrd="0" destOrd="0" presId="urn:microsoft.com/office/officeart/2005/8/layout/vList2"/>
    <dgm:cxn modelId="{DD38A761-6DDB-408E-9F0E-556DC99DC237}" srcId="{DCB144DA-A241-4A71-A326-3D4814FE0548}" destId="{B04629F3-88C9-497E-9B42-5A6656A6E07A}" srcOrd="0" destOrd="0" parTransId="{8630366E-6D9E-460B-B441-14B9F7991594}" sibTransId="{AC9EF257-9FA1-42EC-AA2C-DFBB4612D1D0}"/>
    <dgm:cxn modelId="{1DFB129F-1054-4E03-A7E8-9B301C8111FF}" type="presOf" srcId="{B04629F3-88C9-497E-9B42-5A6656A6E07A}" destId="{C3869843-348F-4FA0-ADCD-58EDF1323D5A}" srcOrd="0" destOrd="0" presId="urn:microsoft.com/office/officeart/2005/8/layout/vList2"/>
    <dgm:cxn modelId="{8A87FCAB-5CE6-4ED9-9925-EF506FA27560}" type="presParOf" srcId="{FFD61D1C-0C2E-42FE-83D7-3D97EE7C24BC}" destId="{C3869843-348F-4FA0-ADCD-58EDF1323D5A}"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CB144DA-A241-4A71-A326-3D4814FE0548}"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fr-BE"/>
        </a:p>
      </dgm:t>
    </dgm:pt>
    <dgm:pt modelId="{B04629F3-88C9-497E-9B42-5A6656A6E07A}">
      <dgm:prSet/>
      <dgm:spPr/>
      <dgm:t>
        <a:bodyPr/>
        <a:lstStyle/>
        <a:p>
          <a:pPr rtl="0"/>
          <a:r>
            <a:rPr lang="fr-BE" b="1" dirty="0" smtClean="0"/>
            <a:t>2. Annexes et compléments</a:t>
          </a:r>
          <a:endParaRPr lang="fr-BE" b="1" dirty="0"/>
        </a:p>
      </dgm:t>
    </dgm:pt>
    <dgm:pt modelId="{8630366E-6D9E-460B-B441-14B9F7991594}" type="parTrans" cxnId="{DD38A761-6DDB-408E-9F0E-556DC99DC237}">
      <dgm:prSet/>
      <dgm:spPr/>
      <dgm:t>
        <a:bodyPr/>
        <a:lstStyle/>
        <a:p>
          <a:endParaRPr lang="fr-BE"/>
        </a:p>
      </dgm:t>
    </dgm:pt>
    <dgm:pt modelId="{AC9EF257-9FA1-42EC-AA2C-DFBB4612D1D0}" type="sibTrans" cxnId="{DD38A761-6DDB-408E-9F0E-556DC99DC237}">
      <dgm:prSet/>
      <dgm:spPr/>
      <dgm:t>
        <a:bodyPr/>
        <a:lstStyle/>
        <a:p>
          <a:endParaRPr lang="fr-BE"/>
        </a:p>
      </dgm:t>
    </dgm:pt>
    <dgm:pt modelId="{FFD61D1C-0C2E-42FE-83D7-3D97EE7C24BC}" type="pres">
      <dgm:prSet presAssocID="{DCB144DA-A241-4A71-A326-3D4814FE0548}" presName="linear" presStyleCnt="0">
        <dgm:presLayoutVars>
          <dgm:animLvl val="lvl"/>
          <dgm:resizeHandles val="exact"/>
        </dgm:presLayoutVars>
      </dgm:prSet>
      <dgm:spPr/>
      <dgm:t>
        <a:bodyPr/>
        <a:lstStyle/>
        <a:p>
          <a:endParaRPr lang="fr-BE"/>
        </a:p>
      </dgm:t>
    </dgm:pt>
    <dgm:pt modelId="{C3869843-348F-4FA0-ADCD-58EDF1323D5A}" type="pres">
      <dgm:prSet presAssocID="{B04629F3-88C9-497E-9B42-5A6656A6E07A}" presName="parentText" presStyleLbl="node1" presStyleIdx="0" presStyleCnt="1">
        <dgm:presLayoutVars>
          <dgm:chMax val="0"/>
          <dgm:bulletEnabled val="1"/>
        </dgm:presLayoutVars>
      </dgm:prSet>
      <dgm:spPr/>
      <dgm:t>
        <a:bodyPr/>
        <a:lstStyle/>
        <a:p>
          <a:endParaRPr lang="fr-BE"/>
        </a:p>
      </dgm:t>
    </dgm:pt>
  </dgm:ptLst>
  <dgm:cxnLst>
    <dgm:cxn modelId="{322C9453-766E-48F3-831B-73DCDE6C2D45}" type="presOf" srcId="{B04629F3-88C9-497E-9B42-5A6656A6E07A}" destId="{C3869843-348F-4FA0-ADCD-58EDF1323D5A}" srcOrd="0" destOrd="0" presId="urn:microsoft.com/office/officeart/2005/8/layout/vList2"/>
    <dgm:cxn modelId="{E759BD85-BBCE-4F71-A8C0-7386A8AA6BD4}" type="presOf" srcId="{DCB144DA-A241-4A71-A326-3D4814FE0548}" destId="{FFD61D1C-0C2E-42FE-83D7-3D97EE7C24BC}" srcOrd="0" destOrd="0" presId="urn:microsoft.com/office/officeart/2005/8/layout/vList2"/>
    <dgm:cxn modelId="{DD38A761-6DDB-408E-9F0E-556DC99DC237}" srcId="{DCB144DA-A241-4A71-A326-3D4814FE0548}" destId="{B04629F3-88C9-497E-9B42-5A6656A6E07A}" srcOrd="0" destOrd="0" parTransId="{8630366E-6D9E-460B-B441-14B9F7991594}" sibTransId="{AC9EF257-9FA1-42EC-AA2C-DFBB4612D1D0}"/>
    <dgm:cxn modelId="{3FC7C8E9-BC15-417B-B97A-31C982662733}" type="presParOf" srcId="{FFD61D1C-0C2E-42FE-83D7-3D97EE7C24BC}" destId="{C3869843-348F-4FA0-ADCD-58EDF1323D5A}"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A2419F5-1D22-4794-8867-79531E978E89}" type="doc">
      <dgm:prSet loTypeId="urn:microsoft.com/office/officeart/2005/8/layout/vList2" loCatId="list" qsTypeId="urn:microsoft.com/office/officeart/2005/8/quickstyle/3d1" qsCatId="3D" csTypeId="urn:microsoft.com/office/officeart/2005/8/colors/accent1_2" csCatId="accent1"/>
      <dgm:spPr/>
      <dgm:t>
        <a:bodyPr/>
        <a:lstStyle/>
        <a:p>
          <a:endParaRPr lang="fr-BE"/>
        </a:p>
      </dgm:t>
    </dgm:pt>
    <dgm:pt modelId="{B221FF89-3CCE-47E4-8240-9DEF1422CD2C}">
      <dgm:prSet/>
      <dgm:spPr/>
      <dgm:t>
        <a:bodyPr/>
        <a:lstStyle/>
        <a:p>
          <a:pPr rtl="0"/>
          <a:r>
            <a:rPr lang="fr-BE" smtClean="0">
              <a:solidFill>
                <a:srgbClr val="FFFF00"/>
              </a:solidFill>
              <a:effectLst>
                <a:outerShdw blurRad="38100" dist="38100" dir="2700000" algn="tl">
                  <a:srgbClr val="000000">
                    <a:alpha val="43137"/>
                  </a:srgbClr>
                </a:outerShdw>
              </a:effectLst>
            </a:rPr>
            <a:t>Disponible uniquement sur http://qc.spw.wallonie.be</a:t>
          </a:r>
          <a:endParaRPr lang="fr-BE" dirty="0">
            <a:solidFill>
              <a:srgbClr val="FFFF00"/>
            </a:solidFill>
            <a:effectLst>
              <a:outerShdw blurRad="38100" dist="38100" dir="2700000" algn="tl">
                <a:srgbClr val="000000">
                  <a:alpha val="43137"/>
                </a:srgbClr>
              </a:outerShdw>
            </a:effectLst>
          </a:endParaRPr>
        </a:p>
      </dgm:t>
    </dgm:pt>
    <dgm:pt modelId="{96A2AF88-3B49-424A-9D99-F4B32A3CE641}" type="parTrans" cxnId="{DCDE5FE3-05F2-481F-84FF-64A28A36F056}">
      <dgm:prSet/>
      <dgm:spPr/>
      <dgm:t>
        <a:bodyPr/>
        <a:lstStyle/>
        <a:p>
          <a:endParaRPr lang="fr-BE">
            <a:solidFill>
              <a:srgbClr val="FFFF00"/>
            </a:solidFill>
            <a:effectLst>
              <a:outerShdw blurRad="38100" dist="38100" dir="2700000" algn="tl">
                <a:srgbClr val="000000">
                  <a:alpha val="43137"/>
                </a:srgbClr>
              </a:outerShdw>
            </a:effectLst>
          </a:endParaRPr>
        </a:p>
      </dgm:t>
    </dgm:pt>
    <dgm:pt modelId="{027DDBE8-7851-49D5-B3D8-D58641BD0B11}" type="sibTrans" cxnId="{DCDE5FE3-05F2-481F-84FF-64A28A36F056}">
      <dgm:prSet/>
      <dgm:spPr/>
      <dgm:t>
        <a:bodyPr/>
        <a:lstStyle/>
        <a:p>
          <a:endParaRPr lang="fr-BE">
            <a:solidFill>
              <a:srgbClr val="FFFF00"/>
            </a:solidFill>
            <a:effectLst>
              <a:outerShdw blurRad="38100" dist="38100" dir="2700000" algn="tl">
                <a:srgbClr val="000000">
                  <a:alpha val="43137"/>
                </a:srgbClr>
              </a:outerShdw>
            </a:effectLst>
          </a:endParaRPr>
        </a:p>
      </dgm:t>
    </dgm:pt>
    <dgm:pt modelId="{022129B6-A305-4373-A708-10D6201BC040}" type="pres">
      <dgm:prSet presAssocID="{2A2419F5-1D22-4794-8867-79531E978E89}" presName="linear" presStyleCnt="0">
        <dgm:presLayoutVars>
          <dgm:animLvl val="lvl"/>
          <dgm:resizeHandles val="exact"/>
        </dgm:presLayoutVars>
      </dgm:prSet>
      <dgm:spPr/>
      <dgm:t>
        <a:bodyPr/>
        <a:lstStyle/>
        <a:p>
          <a:endParaRPr lang="fr-BE"/>
        </a:p>
      </dgm:t>
    </dgm:pt>
    <dgm:pt modelId="{66BDA505-9DCE-437C-9CCA-062123108AC4}" type="pres">
      <dgm:prSet presAssocID="{B221FF89-3CCE-47E4-8240-9DEF1422CD2C}" presName="parentText" presStyleLbl="node1" presStyleIdx="0" presStyleCnt="1">
        <dgm:presLayoutVars>
          <dgm:chMax val="0"/>
          <dgm:bulletEnabled val="1"/>
        </dgm:presLayoutVars>
      </dgm:prSet>
      <dgm:spPr/>
      <dgm:t>
        <a:bodyPr/>
        <a:lstStyle/>
        <a:p>
          <a:endParaRPr lang="fr-BE"/>
        </a:p>
      </dgm:t>
    </dgm:pt>
  </dgm:ptLst>
  <dgm:cxnLst>
    <dgm:cxn modelId="{5E8E4E89-2C70-491A-870F-4CE5EAE257AC}" type="presOf" srcId="{B221FF89-3CCE-47E4-8240-9DEF1422CD2C}" destId="{66BDA505-9DCE-437C-9CCA-062123108AC4}" srcOrd="0" destOrd="0" presId="urn:microsoft.com/office/officeart/2005/8/layout/vList2"/>
    <dgm:cxn modelId="{D0A799F1-D9CA-4D78-8345-5F969B3EEC7D}" type="presOf" srcId="{2A2419F5-1D22-4794-8867-79531E978E89}" destId="{022129B6-A305-4373-A708-10D6201BC040}" srcOrd="0" destOrd="0" presId="urn:microsoft.com/office/officeart/2005/8/layout/vList2"/>
    <dgm:cxn modelId="{DCDE5FE3-05F2-481F-84FF-64A28A36F056}" srcId="{2A2419F5-1D22-4794-8867-79531E978E89}" destId="{B221FF89-3CCE-47E4-8240-9DEF1422CD2C}" srcOrd="0" destOrd="0" parTransId="{96A2AF88-3B49-424A-9D99-F4B32A3CE641}" sibTransId="{027DDBE8-7851-49D5-B3D8-D58641BD0B11}"/>
    <dgm:cxn modelId="{8E37C382-7BB6-4460-A92A-74BD9ABFD0A3}" type="presParOf" srcId="{022129B6-A305-4373-A708-10D6201BC040}" destId="{66BDA505-9DCE-437C-9CCA-062123108AC4}" srcOrd="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7C692F1-289C-4855-9A9F-9E2AA484116C}" type="doc">
      <dgm:prSet loTypeId="urn:microsoft.com/office/officeart/2005/8/layout/vList5" loCatId="list" qsTypeId="urn:microsoft.com/office/officeart/2005/8/quickstyle/simple5" qsCatId="simple" csTypeId="urn:microsoft.com/office/officeart/2005/8/colors/colorful5" csCatId="colorful" phldr="1"/>
      <dgm:spPr/>
      <dgm:t>
        <a:bodyPr/>
        <a:lstStyle/>
        <a:p>
          <a:endParaRPr lang="fr-BE"/>
        </a:p>
      </dgm:t>
    </dgm:pt>
    <dgm:pt modelId="{20E84FA1-C835-4103-8A0B-AE8DE85CC228}">
      <dgm:prSet/>
      <dgm:spPr/>
      <dgm:t>
        <a:bodyPr/>
        <a:lstStyle/>
        <a:p>
          <a:pPr rtl="0"/>
          <a:r>
            <a:rPr lang="fr-BE" b="0" dirty="0" smtClean="0">
              <a:solidFill>
                <a:schemeClr val="tx1"/>
              </a:solidFill>
            </a:rPr>
            <a:t>Chapitre B</a:t>
          </a:r>
          <a:endParaRPr lang="fr-BE" dirty="0">
            <a:solidFill>
              <a:schemeClr val="tx1"/>
            </a:solidFill>
          </a:endParaRPr>
        </a:p>
      </dgm:t>
    </dgm:pt>
    <dgm:pt modelId="{5C3BE565-2283-42E9-B95E-E33CD7C9D993}" type="parTrans" cxnId="{9274C064-F305-43B4-B662-8981FB5B7033}">
      <dgm:prSet/>
      <dgm:spPr/>
      <dgm:t>
        <a:bodyPr/>
        <a:lstStyle/>
        <a:p>
          <a:endParaRPr lang="fr-BE">
            <a:solidFill>
              <a:schemeClr val="tx1"/>
            </a:solidFill>
          </a:endParaRPr>
        </a:p>
      </dgm:t>
    </dgm:pt>
    <dgm:pt modelId="{4BC32FCF-323A-4678-A32A-76F3E95EE7EB}" type="sibTrans" cxnId="{9274C064-F305-43B4-B662-8981FB5B7033}">
      <dgm:prSet/>
      <dgm:spPr/>
      <dgm:t>
        <a:bodyPr/>
        <a:lstStyle/>
        <a:p>
          <a:endParaRPr lang="fr-BE">
            <a:solidFill>
              <a:schemeClr val="tx1"/>
            </a:solidFill>
          </a:endParaRPr>
        </a:p>
      </dgm:t>
    </dgm:pt>
    <dgm:pt modelId="{8F2420FB-DDD7-4391-96CE-8DB21341DFD4}">
      <dgm:prSet/>
      <dgm:spPr/>
      <dgm:t>
        <a:bodyPr/>
        <a:lstStyle/>
        <a:p>
          <a:pPr rtl="0"/>
          <a:r>
            <a:rPr lang="fr-BE" b="0" dirty="0" smtClean="0">
              <a:solidFill>
                <a:schemeClr val="tx1"/>
              </a:solidFill>
            </a:rPr>
            <a:t>Chapitre C : Tous les autres chapitres s’y réfèrent. </a:t>
          </a:r>
          <a:endParaRPr lang="fr-BE" dirty="0">
            <a:solidFill>
              <a:schemeClr val="tx1"/>
            </a:solidFill>
          </a:endParaRPr>
        </a:p>
      </dgm:t>
    </dgm:pt>
    <dgm:pt modelId="{84E9FA31-3DEE-406C-88C3-44D82383C7B7}" type="parTrans" cxnId="{6C06599E-4C35-48EB-B68D-46997ED73757}">
      <dgm:prSet/>
      <dgm:spPr/>
      <dgm:t>
        <a:bodyPr/>
        <a:lstStyle/>
        <a:p>
          <a:endParaRPr lang="fr-BE">
            <a:solidFill>
              <a:schemeClr val="tx1"/>
            </a:solidFill>
          </a:endParaRPr>
        </a:p>
      </dgm:t>
    </dgm:pt>
    <dgm:pt modelId="{18DD9D08-DA49-4FE4-93E1-C4F619CC8B0D}" type="sibTrans" cxnId="{6C06599E-4C35-48EB-B68D-46997ED73757}">
      <dgm:prSet/>
      <dgm:spPr/>
      <dgm:t>
        <a:bodyPr/>
        <a:lstStyle/>
        <a:p>
          <a:endParaRPr lang="fr-BE">
            <a:solidFill>
              <a:schemeClr val="tx1"/>
            </a:solidFill>
          </a:endParaRPr>
        </a:p>
      </dgm:t>
    </dgm:pt>
    <dgm:pt modelId="{EEC889E6-7F5D-4692-AAF1-A448B7343835}">
      <dgm:prSet/>
      <dgm:spPr/>
      <dgm:t>
        <a:bodyPr/>
        <a:lstStyle/>
        <a:p>
          <a:pPr rtl="0"/>
          <a:r>
            <a:rPr lang="fr-BE" b="0" dirty="0" smtClean="0">
              <a:solidFill>
                <a:schemeClr val="tx1"/>
              </a:solidFill>
            </a:rPr>
            <a:t>Par exemple :</a:t>
          </a:r>
          <a:endParaRPr lang="fr-BE" dirty="0">
            <a:solidFill>
              <a:schemeClr val="tx1"/>
            </a:solidFill>
          </a:endParaRPr>
        </a:p>
      </dgm:t>
    </dgm:pt>
    <dgm:pt modelId="{4E23753B-A326-4643-9DB9-4A34A433FD56}" type="parTrans" cxnId="{B3442C93-9E9A-4BBF-A3E5-E6FC2DEE81AC}">
      <dgm:prSet/>
      <dgm:spPr/>
      <dgm:t>
        <a:bodyPr/>
        <a:lstStyle/>
        <a:p>
          <a:endParaRPr lang="fr-BE">
            <a:solidFill>
              <a:schemeClr val="tx1"/>
            </a:solidFill>
          </a:endParaRPr>
        </a:p>
      </dgm:t>
    </dgm:pt>
    <dgm:pt modelId="{73F0C367-CA99-4B8D-86FD-797EE4C01EC7}" type="sibTrans" cxnId="{B3442C93-9E9A-4BBF-A3E5-E6FC2DEE81AC}">
      <dgm:prSet/>
      <dgm:spPr/>
      <dgm:t>
        <a:bodyPr/>
        <a:lstStyle/>
        <a:p>
          <a:endParaRPr lang="fr-BE">
            <a:solidFill>
              <a:schemeClr val="tx1"/>
            </a:solidFill>
          </a:endParaRPr>
        </a:p>
      </dgm:t>
    </dgm:pt>
    <dgm:pt modelId="{E13F99A8-7B97-4EC3-B029-E88D932B3369}">
      <dgm:prSet/>
      <dgm:spPr/>
      <dgm:t>
        <a:bodyPr/>
        <a:lstStyle/>
        <a:p>
          <a:pPr rtl="0"/>
          <a:r>
            <a:rPr lang="fr-BE" dirty="0" smtClean="0">
              <a:solidFill>
                <a:schemeClr val="tx1"/>
              </a:solidFill>
            </a:rPr>
            <a:t>C12 Liants</a:t>
          </a:r>
          <a:endParaRPr lang="fr-BE" dirty="0">
            <a:solidFill>
              <a:schemeClr val="tx1"/>
            </a:solidFill>
          </a:endParaRPr>
        </a:p>
      </dgm:t>
    </dgm:pt>
    <dgm:pt modelId="{1066B677-3223-427E-BBF1-C488BDF38503}" type="parTrans" cxnId="{5102BFDB-9167-4BE1-93D1-9B0905EB9C58}">
      <dgm:prSet/>
      <dgm:spPr/>
      <dgm:t>
        <a:bodyPr/>
        <a:lstStyle/>
        <a:p>
          <a:endParaRPr lang="fr-BE">
            <a:solidFill>
              <a:schemeClr val="tx1"/>
            </a:solidFill>
          </a:endParaRPr>
        </a:p>
      </dgm:t>
    </dgm:pt>
    <dgm:pt modelId="{ACECAD65-F67B-4487-AB71-709AD6978608}" type="sibTrans" cxnId="{5102BFDB-9167-4BE1-93D1-9B0905EB9C58}">
      <dgm:prSet/>
      <dgm:spPr/>
      <dgm:t>
        <a:bodyPr/>
        <a:lstStyle/>
        <a:p>
          <a:endParaRPr lang="fr-BE">
            <a:solidFill>
              <a:schemeClr val="tx1"/>
            </a:solidFill>
          </a:endParaRPr>
        </a:p>
      </dgm:t>
    </dgm:pt>
    <dgm:pt modelId="{82754A69-C9EB-440B-AAC5-86D574B4E318}">
      <dgm:prSet/>
      <dgm:spPr/>
      <dgm:t>
        <a:bodyPr/>
        <a:lstStyle/>
        <a:p>
          <a:pPr rtl="0"/>
          <a:r>
            <a:rPr lang="fr-BE" dirty="0" smtClean="0">
              <a:solidFill>
                <a:schemeClr val="tx1"/>
              </a:solidFill>
            </a:rPr>
            <a:t>C14 Béton</a:t>
          </a:r>
          <a:endParaRPr lang="fr-BE" dirty="0">
            <a:solidFill>
              <a:schemeClr val="tx1"/>
            </a:solidFill>
          </a:endParaRPr>
        </a:p>
      </dgm:t>
    </dgm:pt>
    <dgm:pt modelId="{E84E36E7-AE60-45E9-8376-BA335E3BD063}" type="parTrans" cxnId="{FC193BB3-7324-43C3-9309-AA6A52205A58}">
      <dgm:prSet/>
      <dgm:spPr/>
      <dgm:t>
        <a:bodyPr/>
        <a:lstStyle/>
        <a:p>
          <a:endParaRPr lang="fr-BE">
            <a:solidFill>
              <a:schemeClr val="tx1"/>
            </a:solidFill>
          </a:endParaRPr>
        </a:p>
      </dgm:t>
    </dgm:pt>
    <dgm:pt modelId="{01CFDCCC-BF6A-4F6D-9126-D4FBE67990A8}" type="sibTrans" cxnId="{FC193BB3-7324-43C3-9309-AA6A52205A58}">
      <dgm:prSet/>
      <dgm:spPr/>
      <dgm:t>
        <a:bodyPr/>
        <a:lstStyle/>
        <a:p>
          <a:endParaRPr lang="fr-BE">
            <a:solidFill>
              <a:schemeClr val="tx1"/>
            </a:solidFill>
          </a:endParaRPr>
        </a:p>
      </dgm:t>
    </dgm:pt>
    <dgm:pt modelId="{8BB83C81-5612-47D1-A2A1-6680CD339AF7}">
      <dgm:prSet/>
      <dgm:spPr/>
      <dgm:t>
        <a:bodyPr/>
        <a:lstStyle/>
        <a:p>
          <a:pPr rtl="0"/>
          <a:r>
            <a:rPr lang="fr-BE" b="0" dirty="0" smtClean="0">
              <a:solidFill>
                <a:schemeClr val="tx1"/>
              </a:solidFill>
            </a:rPr>
            <a:t>Chapitre Q : essais</a:t>
          </a:r>
          <a:endParaRPr lang="fr-BE" dirty="0">
            <a:solidFill>
              <a:schemeClr val="tx1"/>
            </a:solidFill>
          </a:endParaRPr>
        </a:p>
      </dgm:t>
    </dgm:pt>
    <dgm:pt modelId="{A90A7988-DC93-460F-A032-D3A72DE53E90}" type="parTrans" cxnId="{88AD3875-BDDE-42AB-BDAB-9D5C82F044AC}">
      <dgm:prSet/>
      <dgm:spPr/>
      <dgm:t>
        <a:bodyPr/>
        <a:lstStyle/>
        <a:p>
          <a:endParaRPr lang="fr-BE">
            <a:solidFill>
              <a:schemeClr val="tx1"/>
            </a:solidFill>
          </a:endParaRPr>
        </a:p>
      </dgm:t>
    </dgm:pt>
    <dgm:pt modelId="{2418C906-5EFA-4538-BEC1-F9D796964557}" type="sibTrans" cxnId="{88AD3875-BDDE-42AB-BDAB-9D5C82F044AC}">
      <dgm:prSet/>
      <dgm:spPr/>
      <dgm:t>
        <a:bodyPr/>
        <a:lstStyle/>
        <a:p>
          <a:endParaRPr lang="fr-BE">
            <a:solidFill>
              <a:schemeClr val="tx1"/>
            </a:solidFill>
          </a:endParaRPr>
        </a:p>
      </dgm:t>
    </dgm:pt>
    <dgm:pt modelId="{571C2CD8-2519-480A-A2FF-6B22A5C73974}">
      <dgm:prSet/>
      <dgm:spPr/>
      <dgm:t>
        <a:bodyPr/>
        <a:lstStyle/>
        <a:p>
          <a:pPr rtl="0"/>
          <a:r>
            <a:rPr lang="fr-BE" dirty="0" smtClean="0">
              <a:solidFill>
                <a:schemeClr val="tx1"/>
              </a:solidFill>
            </a:rPr>
            <a:t>C8 Ciment</a:t>
          </a:r>
          <a:endParaRPr lang="fr-BE" dirty="0">
            <a:solidFill>
              <a:schemeClr val="tx1"/>
            </a:solidFill>
          </a:endParaRPr>
        </a:p>
      </dgm:t>
    </dgm:pt>
    <dgm:pt modelId="{DE734A0E-1598-44DE-B9B5-7CA1EEA68C2C}" type="parTrans" cxnId="{DA695F8E-10AC-43C4-A054-D7FF0905ADD6}">
      <dgm:prSet/>
      <dgm:spPr/>
      <dgm:t>
        <a:bodyPr/>
        <a:lstStyle/>
        <a:p>
          <a:endParaRPr lang="fr-BE"/>
        </a:p>
      </dgm:t>
    </dgm:pt>
    <dgm:pt modelId="{8CBF65BF-E842-4721-9587-77AFAAC29B6B}" type="sibTrans" cxnId="{DA695F8E-10AC-43C4-A054-D7FF0905ADD6}">
      <dgm:prSet/>
      <dgm:spPr/>
      <dgm:t>
        <a:bodyPr/>
        <a:lstStyle/>
        <a:p>
          <a:endParaRPr lang="fr-BE"/>
        </a:p>
      </dgm:t>
    </dgm:pt>
    <dgm:pt modelId="{ABC64EFF-244A-4A93-A163-611F74B49054}" type="pres">
      <dgm:prSet presAssocID="{B7C692F1-289C-4855-9A9F-9E2AA484116C}" presName="Name0" presStyleCnt="0">
        <dgm:presLayoutVars>
          <dgm:dir/>
          <dgm:animLvl val="lvl"/>
          <dgm:resizeHandles val="exact"/>
        </dgm:presLayoutVars>
      </dgm:prSet>
      <dgm:spPr/>
      <dgm:t>
        <a:bodyPr/>
        <a:lstStyle/>
        <a:p>
          <a:endParaRPr lang="fr-BE"/>
        </a:p>
      </dgm:t>
    </dgm:pt>
    <dgm:pt modelId="{FCE02713-DF2D-4D99-8311-7B5E69EC009F}" type="pres">
      <dgm:prSet presAssocID="{20E84FA1-C835-4103-8A0B-AE8DE85CC228}" presName="linNode" presStyleCnt="0"/>
      <dgm:spPr/>
    </dgm:pt>
    <dgm:pt modelId="{CE347821-2FC9-4372-8120-0914968E6E48}" type="pres">
      <dgm:prSet presAssocID="{20E84FA1-C835-4103-8A0B-AE8DE85CC228}" presName="parentText" presStyleLbl="node1" presStyleIdx="0" presStyleCnt="3" custScaleX="153149">
        <dgm:presLayoutVars>
          <dgm:chMax val="1"/>
          <dgm:bulletEnabled val="1"/>
        </dgm:presLayoutVars>
      </dgm:prSet>
      <dgm:spPr/>
      <dgm:t>
        <a:bodyPr/>
        <a:lstStyle/>
        <a:p>
          <a:endParaRPr lang="fr-BE"/>
        </a:p>
      </dgm:t>
    </dgm:pt>
    <dgm:pt modelId="{48BC1F24-5333-4A25-AC75-FEC955F7EDE1}" type="pres">
      <dgm:prSet presAssocID="{4BC32FCF-323A-4678-A32A-76F3E95EE7EB}" presName="sp" presStyleCnt="0"/>
      <dgm:spPr/>
    </dgm:pt>
    <dgm:pt modelId="{EFCB77F4-6CEC-4321-93E7-AA5C88F63416}" type="pres">
      <dgm:prSet presAssocID="{8F2420FB-DDD7-4391-96CE-8DB21341DFD4}" presName="linNode" presStyleCnt="0"/>
      <dgm:spPr/>
    </dgm:pt>
    <dgm:pt modelId="{F09F3C21-B825-4ADC-868D-97D0DBC3FFEF}" type="pres">
      <dgm:prSet presAssocID="{8F2420FB-DDD7-4391-96CE-8DB21341DFD4}" presName="parentText" presStyleLbl="node1" presStyleIdx="1" presStyleCnt="3" custScaleX="218723">
        <dgm:presLayoutVars>
          <dgm:chMax val="1"/>
          <dgm:bulletEnabled val="1"/>
        </dgm:presLayoutVars>
      </dgm:prSet>
      <dgm:spPr/>
      <dgm:t>
        <a:bodyPr/>
        <a:lstStyle/>
        <a:p>
          <a:endParaRPr lang="fr-BE"/>
        </a:p>
      </dgm:t>
    </dgm:pt>
    <dgm:pt modelId="{26BA649B-A38C-40A6-ACD0-685758A075EE}" type="pres">
      <dgm:prSet presAssocID="{8F2420FB-DDD7-4391-96CE-8DB21341DFD4}" presName="descendantText" presStyleLbl="alignAccFollowNode1" presStyleIdx="0" presStyleCnt="1">
        <dgm:presLayoutVars>
          <dgm:bulletEnabled val="1"/>
        </dgm:presLayoutVars>
      </dgm:prSet>
      <dgm:spPr/>
      <dgm:t>
        <a:bodyPr/>
        <a:lstStyle/>
        <a:p>
          <a:endParaRPr lang="fr-BE"/>
        </a:p>
      </dgm:t>
    </dgm:pt>
    <dgm:pt modelId="{79EBDF65-2AFF-4638-B1F3-221C5E8E365A}" type="pres">
      <dgm:prSet presAssocID="{18DD9D08-DA49-4FE4-93E1-C4F619CC8B0D}" presName="sp" presStyleCnt="0"/>
      <dgm:spPr/>
    </dgm:pt>
    <dgm:pt modelId="{23D8DCDB-7A6F-4AFB-9E99-8D200716B620}" type="pres">
      <dgm:prSet presAssocID="{8BB83C81-5612-47D1-A2A1-6680CD339AF7}" presName="linNode" presStyleCnt="0"/>
      <dgm:spPr/>
    </dgm:pt>
    <dgm:pt modelId="{842479F5-A06A-4614-9317-4142B0EE3296}" type="pres">
      <dgm:prSet presAssocID="{8BB83C81-5612-47D1-A2A1-6680CD339AF7}" presName="parentText" presStyleLbl="node1" presStyleIdx="2" presStyleCnt="3" custScaleX="153149">
        <dgm:presLayoutVars>
          <dgm:chMax val="1"/>
          <dgm:bulletEnabled val="1"/>
        </dgm:presLayoutVars>
      </dgm:prSet>
      <dgm:spPr/>
      <dgm:t>
        <a:bodyPr/>
        <a:lstStyle/>
        <a:p>
          <a:endParaRPr lang="fr-BE"/>
        </a:p>
      </dgm:t>
    </dgm:pt>
  </dgm:ptLst>
  <dgm:cxnLst>
    <dgm:cxn modelId="{D738CBA4-456E-4732-A512-3E6AEEAC82CF}" type="presOf" srcId="{82754A69-C9EB-440B-AAC5-86D574B4E318}" destId="{26BA649B-A38C-40A6-ACD0-685758A075EE}" srcOrd="0" destOrd="3" presId="urn:microsoft.com/office/officeart/2005/8/layout/vList5"/>
    <dgm:cxn modelId="{B3442C93-9E9A-4BBF-A3E5-E6FC2DEE81AC}" srcId="{8F2420FB-DDD7-4391-96CE-8DB21341DFD4}" destId="{EEC889E6-7F5D-4692-AAF1-A448B7343835}" srcOrd="0" destOrd="0" parTransId="{4E23753B-A326-4643-9DB9-4A34A433FD56}" sibTransId="{73F0C367-CA99-4B8D-86FD-797EE4C01EC7}"/>
    <dgm:cxn modelId="{FC193BB3-7324-43C3-9309-AA6A52205A58}" srcId="{8F2420FB-DDD7-4391-96CE-8DB21341DFD4}" destId="{82754A69-C9EB-440B-AAC5-86D574B4E318}" srcOrd="3" destOrd="0" parTransId="{E84E36E7-AE60-45E9-8376-BA335E3BD063}" sibTransId="{01CFDCCC-BF6A-4F6D-9126-D4FBE67990A8}"/>
    <dgm:cxn modelId="{9274C064-F305-43B4-B662-8981FB5B7033}" srcId="{B7C692F1-289C-4855-9A9F-9E2AA484116C}" destId="{20E84FA1-C835-4103-8A0B-AE8DE85CC228}" srcOrd="0" destOrd="0" parTransId="{5C3BE565-2283-42E9-B95E-E33CD7C9D993}" sibTransId="{4BC32FCF-323A-4678-A32A-76F3E95EE7EB}"/>
    <dgm:cxn modelId="{55A790BC-C3E3-4273-8DF8-BEA74E2E20F9}" type="presOf" srcId="{20E84FA1-C835-4103-8A0B-AE8DE85CC228}" destId="{CE347821-2FC9-4372-8120-0914968E6E48}" srcOrd="0" destOrd="0" presId="urn:microsoft.com/office/officeart/2005/8/layout/vList5"/>
    <dgm:cxn modelId="{7D7B547C-2472-4A3D-9FDD-BF7C634F6B78}" type="presOf" srcId="{571C2CD8-2519-480A-A2FF-6B22A5C73974}" destId="{26BA649B-A38C-40A6-ACD0-685758A075EE}" srcOrd="0" destOrd="1" presId="urn:microsoft.com/office/officeart/2005/8/layout/vList5"/>
    <dgm:cxn modelId="{55D045CD-41FE-47D7-A16D-9DD8C93C4D33}" type="presOf" srcId="{B7C692F1-289C-4855-9A9F-9E2AA484116C}" destId="{ABC64EFF-244A-4A93-A163-611F74B49054}" srcOrd="0" destOrd="0" presId="urn:microsoft.com/office/officeart/2005/8/layout/vList5"/>
    <dgm:cxn modelId="{6C06599E-4C35-48EB-B68D-46997ED73757}" srcId="{B7C692F1-289C-4855-9A9F-9E2AA484116C}" destId="{8F2420FB-DDD7-4391-96CE-8DB21341DFD4}" srcOrd="1" destOrd="0" parTransId="{84E9FA31-3DEE-406C-88C3-44D82383C7B7}" sibTransId="{18DD9D08-DA49-4FE4-93E1-C4F619CC8B0D}"/>
    <dgm:cxn modelId="{9BA40BD6-60BE-4826-BA28-E6903102F1A6}" type="presOf" srcId="{8BB83C81-5612-47D1-A2A1-6680CD339AF7}" destId="{842479F5-A06A-4614-9317-4142B0EE3296}" srcOrd="0" destOrd="0" presId="urn:microsoft.com/office/officeart/2005/8/layout/vList5"/>
    <dgm:cxn modelId="{5102BFDB-9167-4BE1-93D1-9B0905EB9C58}" srcId="{8F2420FB-DDD7-4391-96CE-8DB21341DFD4}" destId="{E13F99A8-7B97-4EC3-B029-E88D932B3369}" srcOrd="2" destOrd="0" parTransId="{1066B677-3223-427E-BBF1-C488BDF38503}" sibTransId="{ACECAD65-F67B-4487-AB71-709AD6978608}"/>
    <dgm:cxn modelId="{B6BB31B2-EF4D-42A9-80D1-5315AD71A785}" type="presOf" srcId="{EEC889E6-7F5D-4692-AAF1-A448B7343835}" destId="{26BA649B-A38C-40A6-ACD0-685758A075EE}" srcOrd="0" destOrd="0" presId="urn:microsoft.com/office/officeart/2005/8/layout/vList5"/>
    <dgm:cxn modelId="{88AD3875-BDDE-42AB-BDAB-9D5C82F044AC}" srcId="{B7C692F1-289C-4855-9A9F-9E2AA484116C}" destId="{8BB83C81-5612-47D1-A2A1-6680CD339AF7}" srcOrd="2" destOrd="0" parTransId="{A90A7988-DC93-460F-A032-D3A72DE53E90}" sibTransId="{2418C906-5EFA-4538-BEC1-F9D796964557}"/>
    <dgm:cxn modelId="{15FCBE3A-8AA4-4F3F-91BD-3410644C148E}" type="presOf" srcId="{8F2420FB-DDD7-4391-96CE-8DB21341DFD4}" destId="{F09F3C21-B825-4ADC-868D-97D0DBC3FFEF}" srcOrd="0" destOrd="0" presId="urn:microsoft.com/office/officeart/2005/8/layout/vList5"/>
    <dgm:cxn modelId="{9218537B-529F-4D1A-B0AA-BD0D0BCC176C}" type="presOf" srcId="{E13F99A8-7B97-4EC3-B029-E88D932B3369}" destId="{26BA649B-A38C-40A6-ACD0-685758A075EE}" srcOrd="0" destOrd="2" presId="urn:microsoft.com/office/officeart/2005/8/layout/vList5"/>
    <dgm:cxn modelId="{DA695F8E-10AC-43C4-A054-D7FF0905ADD6}" srcId="{8F2420FB-DDD7-4391-96CE-8DB21341DFD4}" destId="{571C2CD8-2519-480A-A2FF-6B22A5C73974}" srcOrd="1" destOrd="0" parTransId="{DE734A0E-1598-44DE-B9B5-7CA1EEA68C2C}" sibTransId="{8CBF65BF-E842-4721-9587-77AFAAC29B6B}"/>
    <dgm:cxn modelId="{BEF3E792-3A10-4EED-8A2B-C91A5205F1EE}" type="presParOf" srcId="{ABC64EFF-244A-4A93-A163-611F74B49054}" destId="{FCE02713-DF2D-4D99-8311-7B5E69EC009F}" srcOrd="0" destOrd="0" presId="urn:microsoft.com/office/officeart/2005/8/layout/vList5"/>
    <dgm:cxn modelId="{0C92729A-8271-4FF8-8C64-32222B9ABBC5}" type="presParOf" srcId="{FCE02713-DF2D-4D99-8311-7B5E69EC009F}" destId="{CE347821-2FC9-4372-8120-0914968E6E48}" srcOrd="0" destOrd="0" presId="urn:microsoft.com/office/officeart/2005/8/layout/vList5"/>
    <dgm:cxn modelId="{EFE85792-310B-4E8A-9857-70B25BC20ACF}" type="presParOf" srcId="{ABC64EFF-244A-4A93-A163-611F74B49054}" destId="{48BC1F24-5333-4A25-AC75-FEC955F7EDE1}" srcOrd="1" destOrd="0" presId="urn:microsoft.com/office/officeart/2005/8/layout/vList5"/>
    <dgm:cxn modelId="{9753ED63-AEB2-4CFB-BA80-82C8E0DB5B68}" type="presParOf" srcId="{ABC64EFF-244A-4A93-A163-611F74B49054}" destId="{EFCB77F4-6CEC-4321-93E7-AA5C88F63416}" srcOrd="2" destOrd="0" presId="urn:microsoft.com/office/officeart/2005/8/layout/vList5"/>
    <dgm:cxn modelId="{E4BB37C5-8238-45C3-B210-48CD1123491D}" type="presParOf" srcId="{EFCB77F4-6CEC-4321-93E7-AA5C88F63416}" destId="{F09F3C21-B825-4ADC-868D-97D0DBC3FFEF}" srcOrd="0" destOrd="0" presId="urn:microsoft.com/office/officeart/2005/8/layout/vList5"/>
    <dgm:cxn modelId="{309C1739-F1FF-424B-823B-87477B83D3FC}" type="presParOf" srcId="{EFCB77F4-6CEC-4321-93E7-AA5C88F63416}" destId="{26BA649B-A38C-40A6-ACD0-685758A075EE}" srcOrd="1" destOrd="0" presId="urn:microsoft.com/office/officeart/2005/8/layout/vList5"/>
    <dgm:cxn modelId="{1B722F8C-F59B-465F-BD18-58EE106023A8}" type="presParOf" srcId="{ABC64EFF-244A-4A93-A163-611F74B49054}" destId="{79EBDF65-2AFF-4638-B1F3-221C5E8E365A}" srcOrd="3" destOrd="0" presId="urn:microsoft.com/office/officeart/2005/8/layout/vList5"/>
    <dgm:cxn modelId="{90668193-5034-423D-8CD4-68EEA3547D3C}" type="presParOf" srcId="{ABC64EFF-244A-4A93-A163-611F74B49054}" destId="{23D8DCDB-7A6F-4AFB-9E99-8D200716B620}" srcOrd="4" destOrd="0" presId="urn:microsoft.com/office/officeart/2005/8/layout/vList5"/>
    <dgm:cxn modelId="{9A6D7417-EB2F-4401-BB83-5E33E9322BE8}" type="presParOf" srcId="{23D8DCDB-7A6F-4AFB-9E99-8D200716B620}" destId="{842479F5-A06A-4614-9317-4142B0EE3296}"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3EEEB75-D5FF-4B46-9E50-06E7EEE13423}" type="doc">
      <dgm:prSet loTypeId="urn:microsoft.com/office/officeart/2005/8/layout/list1" loCatId="list" qsTypeId="urn:microsoft.com/office/officeart/2005/8/quickstyle/3d2" qsCatId="3D" csTypeId="urn:microsoft.com/office/officeart/2005/8/colors/colorful4" csCatId="colorful" phldr="1"/>
      <dgm:spPr/>
      <dgm:t>
        <a:bodyPr/>
        <a:lstStyle/>
        <a:p>
          <a:endParaRPr lang="fr-BE"/>
        </a:p>
      </dgm:t>
    </dgm:pt>
    <dgm:pt modelId="{5EDCD70B-E6DF-44BC-9F83-F36781EA8DA4}">
      <dgm:prSet custT="1"/>
      <dgm:spPr/>
      <dgm:t>
        <a:bodyPr/>
        <a:lstStyle/>
        <a:p>
          <a:pPr rtl="0"/>
          <a:r>
            <a:rPr lang="nl-BE" sz="2000" b="0" dirty="0" err="1" smtClean="0">
              <a:solidFill>
                <a:schemeClr val="tx1"/>
              </a:solidFill>
              <a:latin typeface="Times New Roman" pitchFamily="18" charset="0"/>
              <a:cs typeface="Times New Roman" pitchFamily="18" charset="0"/>
            </a:rPr>
            <a:t>Prédominance</a:t>
          </a:r>
          <a:r>
            <a:rPr lang="nl-BE" sz="2000" b="0" dirty="0" smtClean="0">
              <a:solidFill>
                <a:schemeClr val="tx1"/>
              </a:solidFill>
              <a:latin typeface="Times New Roman" pitchFamily="18" charset="0"/>
              <a:cs typeface="Times New Roman" pitchFamily="18" charset="0"/>
            </a:rPr>
            <a:t> des NORMES EUROPEENNES</a:t>
          </a:r>
          <a:endParaRPr lang="fr-BE" sz="2000" b="0" dirty="0">
            <a:solidFill>
              <a:schemeClr val="tx1"/>
            </a:solidFill>
            <a:latin typeface="Times New Roman" pitchFamily="18" charset="0"/>
            <a:cs typeface="Times New Roman" pitchFamily="18" charset="0"/>
          </a:endParaRPr>
        </a:p>
      </dgm:t>
    </dgm:pt>
    <dgm:pt modelId="{BA8F2B68-EC26-4256-A804-A6BC5921289D}" type="parTrans" cxnId="{8A8BA376-3348-44DB-A8D7-683AF6878D1C}">
      <dgm:prSet/>
      <dgm:spPr/>
      <dgm:t>
        <a:bodyPr/>
        <a:lstStyle/>
        <a:p>
          <a:endParaRPr lang="fr-BE" sz="4400" b="0">
            <a:solidFill>
              <a:schemeClr val="tx1"/>
            </a:solidFill>
            <a:latin typeface="Times New Roman" pitchFamily="18" charset="0"/>
            <a:cs typeface="Times New Roman" pitchFamily="18" charset="0"/>
          </a:endParaRPr>
        </a:p>
      </dgm:t>
    </dgm:pt>
    <dgm:pt modelId="{B7189558-C107-4302-984A-8460FD999FA2}" type="sibTrans" cxnId="{8A8BA376-3348-44DB-A8D7-683AF6878D1C}">
      <dgm:prSet/>
      <dgm:spPr/>
      <dgm:t>
        <a:bodyPr/>
        <a:lstStyle/>
        <a:p>
          <a:endParaRPr lang="fr-BE" sz="4400" b="0">
            <a:solidFill>
              <a:schemeClr val="tx1"/>
            </a:solidFill>
            <a:latin typeface="Times New Roman" pitchFamily="18" charset="0"/>
            <a:cs typeface="Times New Roman" pitchFamily="18" charset="0"/>
          </a:endParaRPr>
        </a:p>
      </dgm:t>
    </dgm:pt>
    <dgm:pt modelId="{1E462D33-E689-4EC8-BB3A-08D69EEA8A0B}">
      <dgm:prSet custT="1"/>
      <dgm:spPr/>
      <dgm:t>
        <a:bodyPr/>
        <a:lstStyle/>
        <a:p>
          <a:pPr rtl="0"/>
          <a:r>
            <a:rPr lang="nl-BE" sz="2000" b="0" dirty="0" err="1" smtClean="0">
              <a:solidFill>
                <a:schemeClr val="tx1"/>
              </a:solidFill>
              <a:latin typeface="Times New Roman" pitchFamily="18" charset="0"/>
              <a:cs typeface="Times New Roman" pitchFamily="18" charset="0"/>
            </a:rPr>
            <a:t>Toujours</a:t>
          </a:r>
          <a:r>
            <a:rPr lang="nl-BE" sz="2000" b="0" dirty="0" smtClean="0">
              <a:solidFill>
                <a:schemeClr val="tx1"/>
              </a:solidFill>
              <a:latin typeface="Times New Roman" pitchFamily="18" charset="0"/>
              <a:cs typeface="Times New Roman" pitchFamily="18" charset="0"/>
            </a:rPr>
            <a:t> la </a:t>
          </a:r>
          <a:r>
            <a:rPr lang="nl-BE" sz="2000" b="0" dirty="0" err="1" smtClean="0">
              <a:solidFill>
                <a:schemeClr val="tx1"/>
              </a:solidFill>
              <a:latin typeface="Times New Roman" pitchFamily="18" charset="0"/>
              <a:cs typeface="Times New Roman" pitchFamily="18" charset="0"/>
            </a:rPr>
            <a:t>dernière</a:t>
          </a:r>
          <a:r>
            <a:rPr lang="nl-BE" sz="2000" b="0" dirty="0" smtClean="0">
              <a:solidFill>
                <a:schemeClr val="tx1"/>
              </a:solidFill>
              <a:latin typeface="Times New Roman" pitchFamily="18" charset="0"/>
              <a:cs typeface="Times New Roman" pitchFamily="18" charset="0"/>
            </a:rPr>
            <a:t> </a:t>
          </a:r>
          <a:r>
            <a:rPr lang="nl-BE" sz="2000" b="0" dirty="0" err="1" smtClean="0">
              <a:solidFill>
                <a:schemeClr val="tx1"/>
              </a:solidFill>
              <a:latin typeface="Times New Roman" pitchFamily="18" charset="0"/>
              <a:cs typeface="Times New Roman" pitchFamily="18" charset="0"/>
            </a:rPr>
            <a:t>version</a:t>
          </a:r>
          <a:r>
            <a:rPr lang="nl-BE" sz="2000" b="0" dirty="0" smtClean="0">
              <a:solidFill>
                <a:schemeClr val="tx1"/>
              </a:solidFill>
              <a:latin typeface="Times New Roman" pitchFamily="18" charset="0"/>
              <a:cs typeface="Times New Roman" pitchFamily="18" charset="0"/>
            </a:rPr>
            <a:t> de la </a:t>
          </a:r>
          <a:r>
            <a:rPr lang="nl-BE" sz="2000" b="0" dirty="0" err="1" smtClean="0">
              <a:solidFill>
                <a:schemeClr val="tx1"/>
              </a:solidFill>
              <a:latin typeface="Times New Roman" pitchFamily="18" charset="0"/>
              <a:cs typeface="Times New Roman" pitchFamily="18" charset="0"/>
            </a:rPr>
            <a:t>norme</a:t>
          </a:r>
          <a:r>
            <a:rPr lang="nl-BE" sz="2000" b="0" dirty="0" smtClean="0">
              <a:solidFill>
                <a:schemeClr val="tx1"/>
              </a:solidFill>
              <a:latin typeface="Times New Roman" pitchFamily="18" charset="0"/>
              <a:cs typeface="Times New Roman" pitchFamily="18" charset="0"/>
            </a:rPr>
            <a:t>– </a:t>
          </a:r>
          <a:r>
            <a:rPr lang="nl-BE" sz="2000" b="0" dirty="0" err="1" smtClean="0">
              <a:solidFill>
                <a:schemeClr val="tx1"/>
              </a:solidFill>
              <a:latin typeface="Times New Roman" pitchFamily="18" charset="0"/>
              <a:cs typeface="Times New Roman" pitchFamily="18" charset="0"/>
            </a:rPr>
            <a:t>cfr</a:t>
          </a:r>
          <a:r>
            <a:rPr lang="nl-BE" sz="2000" b="0" dirty="0" smtClean="0">
              <a:solidFill>
                <a:schemeClr val="tx1"/>
              </a:solidFill>
              <a:latin typeface="Times New Roman" pitchFamily="18" charset="0"/>
              <a:cs typeface="Times New Roman" pitchFamily="18" charset="0"/>
            </a:rPr>
            <a:t>. CDR, </a:t>
          </a:r>
          <a:r>
            <a:rPr lang="nl-BE" sz="2000" b="0" dirty="0" err="1" smtClean="0">
              <a:solidFill>
                <a:schemeClr val="tx1"/>
              </a:solidFill>
              <a:latin typeface="Times New Roman" pitchFamily="18" charset="0"/>
              <a:cs typeface="Times New Roman" pitchFamily="18" charset="0"/>
            </a:rPr>
            <a:t>catalogue</a:t>
          </a:r>
          <a:r>
            <a:rPr lang="nl-BE" sz="2000" b="0" dirty="0" smtClean="0">
              <a:solidFill>
                <a:schemeClr val="tx1"/>
              </a:solidFill>
              <a:latin typeface="Times New Roman" pitchFamily="18" charset="0"/>
              <a:cs typeface="Times New Roman" pitchFamily="18" charset="0"/>
            </a:rPr>
            <a:t> NBN</a:t>
          </a:r>
          <a:endParaRPr lang="fr-BE" sz="2000" b="0" dirty="0">
            <a:solidFill>
              <a:schemeClr val="tx1"/>
            </a:solidFill>
            <a:latin typeface="Times New Roman" pitchFamily="18" charset="0"/>
            <a:cs typeface="Times New Roman" pitchFamily="18" charset="0"/>
          </a:endParaRPr>
        </a:p>
      </dgm:t>
    </dgm:pt>
    <dgm:pt modelId="{E4C328E9-B184-43D0-9E83-4D9AD2948C7D}" type="parTrans" cxnId="{89CF7A68-3CB8-4F1F-A62E-15C9DDE16C36}">
      <dgm:prSet/>
      <dgm:spPr/>
      <dgm:t>
        <a:bodyPr/>
        <a:lstStyle/>
        <a:p>
          <a:endParaRPr lang="fr-BE" sz="4400" b="0">
            <a:solidFill>
              <a:schemeClr val="tx1"/>
            </a:solidFill>
            <a:latin typeface="Times New Roman" pitchFamily="18" charset="0"/>
            <a:cs typeface="Times New Roman" pitchFamily="18" charset="0"/>
          </a:endParaRPr>
        </a:p>
      </dgm:t>
    </dgm:pt>
    <dgm:pt modelId="{82D09650-659D-4804-9D54-26D603BA8EBE}" type="sibTrans" cxnId="{89CF7A68-3CB8-4F1F-A62E-15C9DDE16C36}">
      <dgm:prSet/>
      <dgm:spPr/>
      <dgm:t>
        <a:bodyPr/>
        <a:lstStyle/>
        <a:p>
          <a:endParaRPr lang="fr-BE" sz="4400" b="0">
            <a:solidFill>
              <a:schemeClr val="tx1"/>
            </a:solidFill>
            <a:latin typeface="Times New Roman" pitchFamily="18" charset="0"/>
            <a:cs typeface="Times New Roman" pitchFamily="18" charset="0"/>
          </a:endParaRPr>
        </a:p>
      </dgm:t>
    </dgm:pt>
    <dgm:pt modelId="{59AF7635-6DE9-443A-9826-646104BAF96B}">
      <dgm:prSet custT="1"/>
      <dgm:spPr/>
      <dgm:t>
        <a:bodyPr/>
        <a:lstStyle/>
        <a:p>
          <a:pPr rtl="0"/>
          <a:r>
            <a:rPr lang="nl-BE" sz="2000" b="0" dirty="0" smtClean="0">
              <a:solidFill>
                <a:schemeClr val="tx1"/>
              </a:solidFill>
              <a:latin typeface="Times New Roman" pitchFamily="18" charset="0"/>
              <a:cs typeface="Times New Roman" pitchFamily="18" charset="0"/>
            </a:rPr>
            <a:t>CME </a:t>
          </a:r>
          <a:r>
            <a:rPr lang="nl-BE" sz="2000" b="0" dirty="0" smtClean="0">
              <a:solidFill>
                <a:schemeClr val="tx1"/>
              </a:solidFill>
              <a:latin typeface="Times New Roman" pitchFamily="18" charset="0"/>
              <a:cs typeface="Times New Roman" pitchFamily="18" charset="0"/>
            </a:rPr>
            <a:t>est </a:t>
          </a:r>
          <a:r>
            <a:rPr lang="nl-BE" sz="2000" b="0" dirty="0" err="1" smtClean="0">
              <a:solidFill>
                <a:schemeClr val="tx1"/>
              </a:solidFill>
              <a:latin typeface="Times New Roman" pitchFamily="18" charset="0"/>
              <a:cs typeface="Times New Roman" pitchFamily="18" charset="0"/>
            </a:rPr>
            <a:t>actualisé</a:t>
          </a:r>
          <a:r>
            <a:rPr lang="nl-BE" sz="2000" b="0" dirty="0" smtClean="0">
              <a:solidFill>
                <a:schemeClr val="tx1"/>
              </a:solidFill>
              <a:latin typeface="Times New Roman" pitchFamily="18" charset="0"/>
              <a:cs typeface="Times New Roman" pitchFamily="18" charset="0"/>
            </a:rPr>
            <a:t> en </a:t>
          </a:r>
          <a:r>
            <a:rPr lang="nl-BE" sz="2000" b="0" dirty="0" err="1" smtClean="0">
              <a:solidFill>
                <a:schemeClr val="tx1"/>
              </a:solidFill>
              <a:latin typeface="Times New Roman" pitchFamily="18" charset="0"/>
              <a:cs typeface="Times New Roman" pitchFamily="18" charset="0"/>
            </a:rPr>
            <a:t>permanence</a:t>
          </a:r>
          <a:r>
            <a:rPr lang="nl-BE" sz="2000" b="0" dirty="0" smtClean="0">
              <a:solidFill>
                <a:schemeClr val="tx1"/>
              </a:solidFill>
              <a:latin typeface="Times New Roman" pitchFamily="18" charset="0"/>
              <a:cs typeface="Times New Roman" pitchFamily="18" charset="0"/>
            </a:rPr>
            <a:t> (</a:t>
          </a:r>
          <a:r>
            <a:rPr lang="nl-BE" sz="2000" b="0" dirty="0" err="1" smtClean="0">
              <a:solidFill>
                <a:schemeClr val="tx1"/>
              </a:solidFill>
              <a:latin typeface="Times New Roman" pitchFamily="18" charset="0"/>
              <a:cs typeface="Times New Roman" pitchFamily="18" charset="0"/>
            </a:rPr>
            <a:t>uniquement</a:t>
          </a:r>
          <a:r>
            <a:rPr lang="nl-BE" sz="2000" b="0" dirty="0" smtClean="0">
              <a:solidFill>
                <a:schemeClr val="tx1"/>
              </a:solidFill>
              <a:latin typeface="Times New Roman" pitchFamily="18" charset="0"/>
              <a:cs typeface="Times New Roman" pitchFamily="18" charset="0"/>
            </a:rPr>
            <a:t> </a:t>
          </a:r>
          <a:r>
            <a:rPr lang="nl-BE" sz="2000" b="0" dirty="0" err="1" smtClean="0">
              <a:solidFill>
                <a:schemeClr val="tx1"/>
              </a:solidFill>
              <a:latin typeface="Times New Roman" pitchFamily="18" charset="0"/>
              <a:cs typeface="Times New Roman" pitchFamily="18" charset="0"/>
            </a:rPr>
            <a:t>version</a:t>
          </a:r>
          <a:r>
            <a:rPr lang="nl-BE" sz="2000" b="0" dirty="0" smtClean="0">
              <a:solidFill>
                <a:schemeClr val="tx1"/>
              </a:solidFill>
              <a:latin typeface="Times New Roman" pitchFamily="18" charset="0"/>
              <a:cs typeface="Times New Roman" pitchFamily="18" charset="0"/>
            </a:rPr>
            <a:t> </a:t>
          </a:r>
          <a:r>
            <a:rPr lang="nl-BE" sz="2000" b="0" dirty="0" err="1" smtClean="0">
              <a:solidFill>
                <a:schemeClr val="tx1"/>
              </a:solidFill>
              <a:latin typeface="Times New Roman" pitchFamily="18" charset="0"/>
              <a:cs typeface="Times New Roman" pitchFamily="18" charset="0"/>
            </a:rPr>
            <a:t>électronique</a:t>
          </a:r>
          <a:r>
            <a:rPr lang="nl-BE" sz="2000" b="0" dirty="0" smtClean="0">
              <a:solidFill>
                <a:schemeClr val="tx1"/>
              </a:solidFill>
              <a:latin typeface="Times New Roman" pitchFamily="18" charset="0"/>
              <a:cs typeface="Times New Roman" pitchFamily="18" charset="0"/>
            </a:rPr>
            <a:t>)</a:t>
          </a:r>
          <a:endParaRPr lang="fr-BE" sz="2000" b="0" dirty="0">
            <a:solidFill>
              <a:schemeClr val="tx1"/>
            </a:solidFill>
            <a:latin typeface="Times New Roman" pitchFamily="18" charset="0"/>
            <a:cs typeface="Times New Roman" pitchFamily="18" charset="0"/>
          </a:endParaRPr>
        </a:p>
      </dgm:t>
    </dgm:pt>
    <dgm:pt modelId="{F423756D-08CF-4012-AFE6-95DFAFED2D43}" type="parTrans" cxnId="{0B2248B7-51FB-4139-A5C3-801BD3902BAC}">
      <dgm:prSet/>
      <dgm:spPr/>
      <dgm:t>
        <a:bodyPr/>
        <a:lstStyle/>
        <a:p>
          <a:endParaRPr lang="fr-BE" sz="4400" b="0">
            <a:solidFill>
              <a:schemeClr val="tx1"/>
            </a:solidFill>
            <a:latin typeface="Times New Roman" pitchFamily="18" charset="0"/>
            <a:cs typeface="Times New Roman" pitchFamily="18" charset="0"/>
          </a:endParaRPr>
        </a:p>
      </dgm:t>
    </dgm:pt>
    <dgm:pt modelId="{DA8B4C8A-A438-4295-AC6A-150DDC2C9FF2}" type="sibTrans" cxnId="{0B2248B7-51FB-4139-A5C3-801BD3902BAC}">
      <dgm:prSet/>
      <dgm:spPr/>
      <dgm:t>
        <a:bodyPr/>
        <a:lstStyle/>
        <a:p>
          <a:endParaRPr lang="fr-BE" sz="4400" b="0">
            <a:solidFill>
              <a:schemeClr val="tx1"/>
            </a:solidFill>
            <a:latin typeface="Times New Roman" pitchFamily="18" charset="0"/>
            <a:cs typeface="Times New Roman" pitchFamily="18" charset="0"/>
          </a:endParaRPr>
        </a:p>
      </dgm:t>
    </dgm:pt>
    <dgm:pt modelId="{0D782E0D-B490-4458-8574-AC7A1FEA8598}" type="pres">
      <dgm:prSet presAssocID="{53EEEB75-D5FF-4B46-9E50-06E7EEE13423}" presName="linear" presStyleCnt="0">
        <dgm:presLayoutVars>
          <dgm:dir/>
          <dgm:animLvl val="lvl"/>
          <dgm:resizeHandles val="exact"/>
        </dgm:presLayoutVars>
      </dgm:prSet>
      <dgm:spPr/>
      <dgm:t>
        <a:bodyPr/>
        <a:lstStyle/>
        <a:p>
          <a:endParaRPr lang="fr-BE"/>
        </a:p>
      </dgm:t>
    </dgm:pt>
    <dgm:pt modelId="{864146A4-D1C2-49B1-8381-EBA2E7A16451}" type="pres">
      <dgm:prSet presAssocID="{5EDCD70B-E6DF-44BC-9F83-F36781EA8DA4}" presName="parentLin" presStyleCnt="0"/>
      <dgm:spPr/>
    </dgm:pt>
    <dgm:pt modelId="{165E2772-199A-4E1C-9B3D-40343CE60934}" type="pres">
      <dgm:prSet presAssocID="{5EDCD70B-E6DF-44BC-9F83-F36781EA8DA4}" presName="parentLeftMargin" presStyleLbl="node1" presStyleIdx="0" presStyleCnt="3"/>
      <dgm:spPr/>
      <dgm:t>
        <a:bodyPr/>
        <a:lstStyle/>
        <a:p>
          <a:endParaRPr lang="fr-BE"/>
        </a:p>
      </dgm:t>
    </dgm:pt>
    <dgm:pt modelId="{C4E1939C-2E0B-4650-9568-ABB64751920A}" type="pres">
      <dgm:prSet presAssocID="{5EDCD70B-E6DF-44BC-9F83-F36781EA8DA4}" presName="parentText" presStyleLbl="node1" presStyleIdx="0" presStyleCnt="3">
        <dgm:presLayoutVars>
          <dgm:chMax val="0"/>
          <dgm:bulletEnabled val="1"/>
        </dgm:presLayoutVars>
      </dgm:prSet>
      <dgm:spPr/>
      <dgm:t>
        <a:bodyPr/>
        <a:lstStyle/>
        <a:p>
          <a:endParaRPr lang="fr-BE"/>
        </a:p>
      </dgm:t>
    </dgm:pt>
    <dgm:pt modelId="{B925CB64-2B75-4008-835F-4F151E182688}" type="pres">
      <dgm:prSet presAssocID="{5EDCD70B-E6DF-44BC-9F83-F36781EA8DA4}" presName="negativeSpace" presStyleCnt="0"/>
      <dgm:spPr/>
    </dgm:pt>
    <dgm:pt modelId="{16702FBC-CC7B-49CA-B8C8-11C3890BC01D}" type="pres">
      <dgm:prSet presAssocID="{5EDCD70B-E6DF-44BC-9F83-F36781EA8DA4}" presName="childText" presStyleLbl="conFgAcc1" presStyleIdx="0" presStyleCnt="3">
        <dgm:presLayoutVars>
          <dgm:bulletEnabled val="1"/>
        </dgm:presLayoutVars>
      </dgm:prSet>
      <dgm:spPr/>
    </dgm:pt>
    <dgm:pt modelId="{0ABA4345-D8CB-4926-8212-D497C73A6DB1}" type="pres">
      <dgm:prSet presAssocID="{B7189558-C107-4302-984A-8460FD999FA2}" presName="spaceBetweenRectangles" presStyleCnt="0"/>
      <dgm:spPr/>
    </dgm:pt>
    <dgm:pt modelId="{029EB27A-7A25-4BAC-A513-D4CEF766D43A}" type="pres">
      <dgm:prSet presAssocID="{1E462D33-E689-4EC8-BB3A-08D69EEA8A0B}" presName="parentLin" presStyleCnt="0"/>
      <dgm:spPr/>
    </dgm:pt>
    <dgm:pt modelId="{7D6F0F2C-A5AA-48FA-814F-DAE0F0C6DB0F}" type="pres">
      <dgm:prSet presAssocID="{1E462D33-E689-4EC8-BB3A-08D69EEA8A0B}" presName="parentLeftMargin" presStyleLbl="node1" presStyleIdx="0" presStyleCnt="3"/>
      <dgm:spPr/>
      <dgm:t>
        <a:bodyPr/>
        <a:lstStyle/>
        <a:p>
          <a:endParaRPr lang="fr-BE"/>
        </a:p>
      </dgm:t>
    </dgm:pt>
    <dgm:pt modelId="{98D05159-F20C-4471-9F08-BA37D8A9C2F6}" type="pres">
      <dgm:prSet presAssocID="{1E462D33-E689-4EC8-BB3A-08D69EEA8A0B}" presName="parentText" presStyleLbl="node1" presStyleIdx="1" presStyleCnt="3">
        <dgm:presLayoutVars>
          <dgm:chMax val="0"/>
          <dgm:bulletEnabled val="1"/>
        </dgm:presLayoutVars>
      </dgm:prSet>
      <dgm:spPr/>
      <dgm:t>
        <a:bodyPr/>
        <a:lstStyle/>
        <a:p>
          <a:endParaRPr lang="fr-BE"/>
        </a:p>
      </dgm:t>
    </dgm:pt>
    <dgm:pt modelId="{40EE407B-B6D6-48C3-8A00-11E1A8E86DEC}" type="pres">
      <dgm:prSet presAssocID="{1E462D33-E689-4EC8-BB3A-08D69EEA8A0B}" presName="negativeSpace" presStyleCnt="0"/>
      <dgm:spPr/>
    </dgm:pt>
    <dgm:pt modelId="{E44DE141-3DC2-46BB-AF31-61EA6AA2A397}" type="pres">
      <dgm:prSet presAssocID="{1E462D33-E689-4EC8-BB3A-08D69EEA8A0B}" presName="childText" presStyleLbl="conFgAcc1" presStyleIdx="1" presStyleCnt="3">
        <dgm:presLayoutVars>
          <dgm:bulletEnabled val="1"/>
        </dgm:presLayoutVars>
      </dgm:prSet>
      <dgm:spPr/>
    </dgm:pt>
    <dgm:pt modelId="{39BDECFC-318E-4EB3-B511-6A4E81902795}" type="pres">
      <dgm:prSet presAssocID="{82D09650-659D-4804-9D54-26D603BA8EBE}" presName="spaceBetweenRectangles" presStyleCnt="0"/>
      <dgm:spPr/>
    </dgm:pt>
    <dgm:pt modelId="{1E388362-6F8F-496A-881D-3FDBB05992B1}" type="pres">
      <dgm:prSet presAssocID="{59AF7635-6DE9-443A-9826-646104BAF96B}" presName="parentLin" presStyleCnt="0"/>
      <dgm:spPr/>
    </dgm:pt>
    <dgm:pt modelId="{AB8E023D-6C25-4434-B22D-2EFEF804B725}" type="pres">
      <dgm:prSet presAssocID="{59AF7635-6DE9-443A-9826-646104BAF96B}" presName="parentLeftMargin" presStyleLbl="node1" presStyleIdx="1" presStyleCnt="3"/>
      <dgm:spPr/>
      <dgm:t>
        <a:bodyPr/>
        <a:lstStyle/>
        <a:p>
          <a:endParaRPr lang="fr-BE"/>
        </a:p>
      </dgm:t>
    </dgm:pt>
    <dgm:pt modelId="{E6BB7BD5-2AF0-480D-9F69-50D26C0C3FF6}" type="pres">
      <dgm:prSet presAssocID="{59AF7635-6DE9-443A-9826-646104BAF96B}" presName="parentText" presStyleLbl="node1" presStyleIdx="2" presStyleCnt="3">
        <dgm:presLayoutVars>
          <dgm:chMax val="0"/>
          <dgm:bulletEnabled val="1"/>
        </dgm:presLayoutVars>
      </dgm:prSet>
      <dgm:spPr/>
      <dgm:t>
        <a:bodyPr/>
        <a:lstStyle/>
        <a:p>
          <a:endParaRPr lang="fr-BE"/>
        </a:p>
      </dgm:t>
    </dgm:pt>
    <dgm:pt modelId="{88764CE9-400D-4A03-83B6-94F2F2BB9092}" type="pres">
      <dgm:prSet presAssocID="{59AF7635-6DE9-443A-9826-646104BAF96B}" presName="negativeSpace" presStyleCnt="0"/>
      <dgm:spPr/>
    </dgm:pt>
    <dgm:pt modelId="{4CD07660-BE38-4743-8332-9662FB87BCA2}" type="pres">
      <dgm:prSet presAssocID="{59AF7635-6DE9-443A-9826-646104BAF96B}" presName="childText" presStyleLbl="conFgAcc1" presStyleIdx="2" presStyleCnt="3">
        <dgm:presLayoutVars>
          <dgm:bulletEnabled val="1"/>
        </dgm:presLayoutVars>
      </dgm:prSet>
      <dgm:spPr/>
    </dgm:pt>
  </dgm:ptLst>
  <dgm:cxnLst>
    <dgm:cxn modelId="{3A607674-9892-495E-97B4-5708562E732D}" type="presOf" srcId="{1E462D33-E689-4EC8-BB3A-08D69EEA8A0B}" destId="{98D05159-F20C-4471-9F08-BA37D8A9C2F6}" srcOrd="1" destOrd="0" presId="urn:microsoft.com/office/officeart/2005/8/layout/list1"/>
    <dgm:cxn modelId="{8B0310CA-4D41-4885-A154-015CB002A9C0}" type="presOf" srcId="{59AF7635-6DE9-443A-9826-646104BAF96B}" destId="{E6BB7BD5-2AF0-480D-9F69-50D26C0C3FF6}" srcOrd="1" destOrd="0" presId="urn:microsoft.com/office/officeart/2005/8/layout/list1"/>
    <dgm:cxn modelId="{89CF7A68-3CB8-4F1F-A62E-15C9DDE16C36}" srcId="{53EEEB75-D5FF-4B46-9E50-06E7EEE13423}" destId="{1E462D33-E689-4EC8-BB3A-08D69EEA8A0B}" srcOrd="1" destOrd="0" parTransId="{E4C328E9-B184-43D0-9E83-4D9AD2948C7D}" sibTransId="{82D09650-659D-4804-9D54-26D603BA8EBE}"/>
    <dgm:cxn modelId="{0B102FBA-9A45-49F0-927D-289E2C99CAD9}" type="presOf" srcId="{53EEEB75-D5FF-4B46-9E50-06E7EEE13423}" destId="{0D782E0D-B490-4458-8574-AC7A1FEA8598}" srcOrd="0" destOrd="0" presId="urn:microsoft.com/office/officeart/2005/8/layout/list1"/>
    <dgm:cxn modelId="{C7B66D3A-C92D-4891-8640-70436F24E602}" type="presOf" srcId="{59AF7635-6DE9-443A-9826-646104BAF96B}" destId="{AB8E023D-6C25-4434-B22D-2EFEF804B725}" srcOrd="0" destOrd="0" presId="urn:microsoft.com/office/officeart/2005/8/layout/list1"/>
    <dgm:cxn modelId="{0B2248B7-51FB-4139-A5C3-801BD3902BAC}" srcId="{53EEEB75-D5FF-4B46-9E50-06E7EEE13423}" destId="{59AF7635-6DE9-443A-9826-646104BAF96B}" srcOrd="2" destOrd="0" parTransId="{F423756D-08CF-4012-AFE6-95DFAFED2D43}" sibTransId="{DA8B4C8A-A438-4295-AC6A-150DDC2C9FF2}"/>
    <dgm:cxn modelId="{BE3A5231-5112-4557-AADC-4C8061C2C3E0}" type="presOf" srcId="{5EDCD70B-E6DF-44BC-9F83-F36781EA8DA4}" destId="{165E2772-199A-4E1C-9B3D-40343CE60934}" srcOrd="0" destOrd="0" presId="urn:microsoft.com/office/officeart/2005/8/layout/list1"/>
    <dgm:cxn modelId="{8AF5F080-BBDB-4113-8ACD-356A9CBC28B4}" type="presOf" srcId="{5EDCD70B-E6DF-44BC-9F83-F36781EA8DA4}" destId="{C4E1939C-2E0B-4650-9568-ABB64751920A}" srcOrd="1" destOrd="0" presId="urn:microsoft.com/office/officeart/2005/8/layout/list1"/>
    <dgm:cxn modelId="{8A8BA376-3348-44DB-A8D7-683AF6878D1C}" srcId="{53EEEB75-D5FF-4B46-9E50-06E7EEE13423}" destId="{5EDCD70B-E6DF-44BC-9F83-F36781EA8DA4}" srcOrd="0" destOrd="0" parTransId="{BA8F2B68-EC26-4256-A804-A6BC5921289D}" sibTransId="{B7189558-C107-4302-984A-8460FD999FA2}"/>
    <dgm:cxn modelId="{9B9D0ABB-FB76-4C6F-92AA-A7F8D0342534}" type="presOf" srcId="{1E462D33-E689-4EC8-BB3A-08D69EEA8A0B}" destId="{7D6F0F2C-A5AA-48FA-814F-DAE0F0C6DB0F}" srcOrd="0" destOrd="0" presId="urn:microsoft.com/office/officeart/2005/8/layout/list1"/>
    <dgm:cxn modelId="{9B753910-B399-433D-B781-CD5AC0CE88A9}" type="presParOf" srcId="{0D782E0D-B490-4458-8574-AC7A1FEA8598}" destId="{864146A4-D1C2-49B1-8381-EBA2E7A16451}" srcOrd="0" destOrd="0" presId="urn:microsoft.com/office/officeart/2005/8/layout/list1"/>
    <dgm:cxn modelId="{8DC23D23-49F2-4F21-BE4F-4D107775EB0E}" type="presParOf" srcId="{864146A4-D1C2-49B1-8381-EBA2E7A16451}" destId="{165E2772-199A-4E1C-9B3D-40343CE60934}" srcOrd="0" destOrd="0" presId="urn:microsoft.com/office/officeart/2005/8/layout/list1"/>
    <dgm:cxn modelId="{34E884ED-842B-489A-B8E1-A59C03321920}" type="presParOf" srcId="{864146A4-D1C2-49B1-8381-EBA2E7A16451}" destId="{C4E1939C-2E0B-4650-9568-ABB64751920A}" srcOrd="1" destOrd="0" presId="urn:microsoft.com/office/officeart/2005/8/layout/list1"/>
    <dgm:cxn modelId="{4A1A50B2-7C19-4B1E-A6DE-0653FCCA57B7}" type="presParOf" srcId="{0D782E0D-B490-4458-8574-AC7A1FEA8598}" destId="{B925CB64-2B75-4008-835F-4F151E182688}" srcOrd="1" destOrd="0" presId="urn:microsoft.com/office/officeart/2005/8/layout/list1"/>
    <dgm:cxn modelId="{4C2A1288-9AA5-48AE-AADC-8C95D95D89C9}" type="presParOf" srcId="{0D782E0D-B490-4458-8574-AC7A1FEA8598}" destId="{16702FBC-CC7B-49CA-B8C8-11C3890BC01D}" srcOrd="2" destOrd="0" presId="urn:microsoft.com/office/officeart/2005/8/layout/list1"/>
    <dgm:cxn modelId="{76C99FBD-E06B-4B1B-8E3E-878971F12DFC}" type="presParOf" srcId="{0D782E0D-B490-4458-8574-AC7A1FEA8598}" destId="{0ABA4345-D8CB-4926-8212-D497C73A6DB1}" srcOrd="3" destOrd="0" presId="urn:microsoft.com/office/officeart/2005/8/layout/list1"/>
    <dgm:cxn modelId="{5309260A-8E83-43F0-967C-5704B58BD307}" type="presParOf" srcId="{0D782E0D-B490-4458-8574-AC7A1FEA8598}" destId="{029EB27A-7A25-4BAC-A513-D4CEF766D43A}" srcOrd="4" destOrd="0" presId="urn:microsoft.com/office/officeart/2005/8/layout/list1"/>
    <dgm:cxn modelId="{B325AF22-C415-4629-A53F-BF1478B69DD4}" type="presParOf" srcId="{029EB27A-7A25-4BAC-A513-D4CEF766D43A}" destId="{7D6F0F2C-A5AA-48FA-814F-DAE0F0C6DB0F}" srcOrd="0" destOrd="0" presId="urn:microsoft.com/office/officeart/2005/8/layout/list1"/>
    <dgm:cxn modelId="{93D01BC0-BC7F-4F3C-8845-DA41A67F645F}" type="presParOf" srcId="{029EB27A-7A25-4BAC-A513-D4CEF766D43A}" destId="{98D05159-F20C-4471-9F08-BA37D8A9C2F6}" srcOrd="1" destOrd="0" presId="urn:microsoft.com/office/officeart/2005/8/layout/list1"/>
    <dgm:cxn modelId="{A3C9E97C-1FA6-468B-BED6-6E22D44E7A04}" type="presParOf" srcId="{0D782E0D-B490-4458-8574-AC7A1FEA8598}" destId="{40EE407B-B6D6-48C3-8A00-11E1A8E86DEC}" srcOrd="5" destOrd="0" presId="urn:microsoft.com/office/officeart/2005/8/layout/list1"/>
    <dgm:cxn modelId="{2BD52FA1-AA32-4B1B-AFF6-0B52917640AC}" type="presParOf" srcId="{0D782E0D-B490-4458-8574-AC7A1FEA8598}" destId="{E44DE141-3DC2-46BB-AF31-61EA6AA2A397}" srcOrd="6" destOrd="0" presId="urn:microsoft.com/office/officeart/2005/8/layout/list1"/>
    <dgm:cxn modelId="{756B07D8-DDA7-4A42-93C8-69BF2F103956}" type="presParOf" srcId="{0D782E0D-B490-4458-8574-AC7A1FEA8598}" destId="{39BDECFC-318E-4EB3-B511-6A4E81902795}" srcOrd="7" destOrd="0" presId="urn:microsoft.com/office/officeart/2005/8/layout/list1"/>
    <dgm:cxn modelId="{48F26DD5-8AA7-476A-87D2-316D781F4790}" type="presParOf" srcId="{0D782E0D-B490-4458-8574-AC7A1FEA8598}" destId="{1E388362-6F8F-496A-881D-3FDBB05992B1}" srcOrd="8" destOrd="0" presId="urn:microsoft.com/office/officeart/2005/8/layout/list1"/>
    <dgm:cxn modelId="{1E4BBBC3-633D-4468-9A05-60FFAFD5F658}" type="presParOf" srcId="{1E388362-6F8F-496A-881D-3FDBB05992B1}" destId="{AB8E023D-6C25-4434-B22D-2EFEF804B725}" srcOrd="0" destOrd="0" presId="urn:microsoft.com/office/officeart/2005/8/layout/list1"/>
    <dgm:cxn modelId="{2BF6252C-83A6-4944-BFBF-536183B2E883}" type="presParOf" srcId="{1E388362-6F8F-496A-881D-3FDBB05992B1}" destId="{E6BB7BD5-2AF0-480D-9F69-50D26C0C3FF6}" srcOrd="1" destOrd="0" presId="urn:microsoft.com/office/officeart/2005/8/layout/list1"/>
    <dgm:cxn modelId="{279BAAC7-621A-4ED1-92A4-F1EC5E178328}" type="presParOf" srcId="{0D782E0D-B490-4458-8574-AC7A1FEA8598}" destId="{88764CE9-400D-4A03-83B6-94F2F2BB9092}" srcOrd="9" destOrd="0" presId="urn:microsoft.com/office/officeart/2005/8/layout/list1"/>
    <dgm:cxn modelId="{B70DDBF6-3C4F-4FF5-9553-01536DDDBE3F}" type="presParOf" srcId="{0D782E0D-B490-4458-8574-AC7A1FEA8598}" destId="{4CD07660-BE38-4743-8332-9662FB87BCA2}"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A64915A-B6BB-4BB9-A8B8-19144316766C}"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fr-BE"/>
        </a:p>
      </dgm:t>
    </dgm:pt>
    <dgm:pt modelId="{7CB72695-97BC-4D53-9593-8D544A68196A}">
      <dgm:prSet custT="1"/>
      <dgm:spPr/>
      <dgm:t>
        <a:bodyPr/>
        <a:lstStyle/>
        <a:p>
          <a:pPr rtl="0"/>
          <a:r>
            <a:rPr lang="fr-BE" sz="2400" b="0" i="0" baseline="0" dirty="0" smtClean="0"/>
            <a:t>Extrait du </a:t>
          </a:r>
          <a:r>
            <a:rPr lang="fr-BE" sz="2400" b="0" i="0" baseline="0" dirty="0" err="1" smtClean="0"/>
            <a:t>chap</a:t>
          </a:r>
          <a:r>
            <a:rPr lang="fr-BE" sz="2400" b="0" i="0" baseline="0" dirty="0" smtClean="0"/>
            <a:t> Q</a:t>
          </a:r>
          <a:endParaRPr lang="fr-BE" sz="2400" b="0" i="0" baseline="0" dirty="0"/>
        </a:p>
      </dgm:t>
    </dgm:pt>
    <dgm:pt modelId="{B20C932F-A1B5-45DA-9D1D-29D07E22BAC2}" type="parTrans" cxnId="{06A046A1-815F-4FCE-9350-9AB655FEC11E}">
      <dgm:prSet/>
      <dgm:spPr/>
      <dgm:t>
        <a:bodyPr/>
        <a:lstStyle/>
        <a:p>
          <a:endParaRPr lang="fr-BE"/>
        </a:p>
      </dgm:t>
    </dgm:pt>
    <dgm:pt modelId="{0BF4680D-A686-4B01-ACF1-8478C2A04C4E}" type="sibTrans" cxnId="{06A046A1-815F-4FCE-9350-9AB655FEC11E}">
      <dgm:prSet/>
      <dgm:spPr/>
      <dgm:t>
        <a:bodyPr/>
        <a:lstStyle/>
        <a:p>
          <a:endParaRPr lang="fr-BE"/>
        </a:p>
      </dgm:t>
    </dgm:pt>
    <dgm:pt modelId="{822CAA6E-1303-46D2-AB4E-80DA934AEC88}" type="pres">
      <dgm:prSet presAssocID="{BA64915A-B6BB-4BB9-A8B8-19144316766C}" presName="linear" presStyleCnt="0">
        <dgm:presLayoutVars>
          <dgm:animLvl val="lvl"/>
          <dgm:resizeHandles val="exact"/>
        </dgm:presLayoutVars>
      </dgm:prSet>
      <dgm:spPr/>
      <dgm:t>
        <a:bodyPr/>
        <a:lstStyle/>
        <a:p>
          <a:endParaRPr lang="fr-BE"/>
        </a:p>
      </dgm:t>
    </dgm:pt>
    <dgm:pt modelId="{E0D3AB42-0858-4F24-BB59-9AB2554EB1F0}" type="pres">
      <dgm:prSet presAssocID="{7CB72695-97BC-4D53-9593-8D544A68196A}" presName="parentText" presStyleLbl="node1" presStyleIdx="0" presStyleCnt="1" custScaleY="41425" custLinFactY="-100000" custLinFactNeighborX="-4819" custLinFactNeighborY="-122704">
        <dgm:presLayoutVars>
          <dgm:chMax val="0"/>
          <dgm:bulletEnabled val="1"/>
        </dgm:presLayoutVars>
      </dgm:prSet>
      <dgm:spPr/>
      <dgm:t>
        <a:bodyPr/>
        <a:lstStyle/>
        <a:p>
          <a:endParaRPr lang="fr-BE"/>
        </a:p>
      </dgm:t>
    </dgm:pt>
  </dgm:ptLst>
  <dgm:cxnLst>
    <dgm:cxn modelId="{2ADA4E32-80D6-47C7-AC87-C3A4E4EFA009}" type="presOf" srcId="{BA64915A-B6BB-4BB9-A8B8-19144316766C}" destId="{822CAA6E-1303-46D2-AB4E-80DA934AEC88}" srcOrd="0" destOrd="0" presId="urn:microsoft.com/office/officeart/2005/8/layout/vList2"/>
    <dgm:cxn modelId="{06A046A1-815F-4FCE-9350-9AB655FEC11E}" srcId="{BA64915A-B6BB-4BB9-A8B8-19144316766C}" destId="{7CB72695-97BC-4D53-9593-8D544A68196A}" srcOrd="0" destOrd="0" parTransId="{B20C932F-A1B5-45DA-9D1D-29D07E22BAC2}" sibTransId="{0BF4680D-A686-4B01-ACF1-8478C2A04C4E}"/>
    <dgm:cxn modelId="{30434310-8D34-4BE9-9764-0C6EF2EC1835}" type="presOf" srcId="{7CB72695-97BC-4D53-9593-8D544A68196A}" destId="{E0D3AB42-0858-4F24-BB59-9AB2554EB1F0}" srcOrd="0" destOrd="0" presId="urn:microsoft.com/office/officeart/2005/8/layout/vList2"/>
    <dgm:cxn modelId="{EA5EDD36-9CAE-4042-A904-E7A7B36AD7D6}" type="presParOf" srcId="{822CAA6E-1303-46D2-AB4E-80DA934AEC88}" destId="{E0D3AB42-0858-4F24-BB59-9AB2554EB1F0}"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BD48852-9298-497A-9BDE-3C39B53AC403}"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fr-BE"/>
        </a:p>
      </dgm:t>
    </dgm:pt>
    <dgm:pt modelId="{8743E211-24A7-4A32-8DA0-2902FC30E1AF}">
      <dgm:prSet custT="1"/>
      <dgm:spPr/>
      <dgm:t>
        <a:bodyPr/>
        <a:lstStyle/>
        <a:p>
          <a:pPr rtl="0"/>
          <a:r>
            <a:rPr lang="fr-BE" sz="2400" b="0" dirty="0" smtClean="0"/>
            <a:t>But</a:t>
          </a:r>
          <a:endParaRPr lang="fr-BE" sz="2400" dirty="0"/>
        </a:p>
      </dgm:t>
    </dgm:pt>
    <dgm:pt modelId="{3C440A20-78D5-4B48-8C35-50457E691366}" type="parTrans" cxnId="{3A6418C8-9515-4C76-A512-FA113C6DD0F0}">
      <dgm:prSet/>
      <dgm:spPr/>
      <dgm:t>
        <a:bodyPr/>
        <a:lstStyle/>
        <a:p>
          <a:endParaRPr lang="fr-BE" sz="1600"/>
        </a:p>
      </dgm:t>
    </dgm:pt>
    <dgm:pt modelId="{16FF59ED-6EF2-44CB-B93C-2B244DDDF299}" type="sibTrans" cxnId="{3A6418C8-9515-4C76-A512-FA113C6DD0F0}">
      <dgm:prSet/>
      <dgm:spPr/>
      <dgm:t>
        <a:bodyPr/>
        <a:lstStyle/>
        <a:p>
          <a:endParaRPr lang="fr-BE" sz="1600"/>
        </a:p>
      </dgm:t>
    </dgm:pt>
    <dgm:pt modelId="{3FDE3DB9-3DBE-43C9-89D1-7FEACD5D28DD}">
      <dgm:prSet custT="1"/>
      <dgm:spPr/>
      <dgm:t>
        <a:bodyPr/>
        <a:lstStyle/>
        <a:p>
          <a:pPr rtl="0"/>
          <a:r>
            <a:rPr lang="fr-BE" sz="2000" b="0" dirty="0" smtClean="0"/>
            <a:t>Fournir une information complète et actualisée</a:t>
          </a:r>
          <a:endParaRPr lang="fr-BE" sz="2000" b="0" dirty="0"/>
        </a:p>
      </dgm:t>
    </dgm:pt>
    <dgm:pt modelId="{0E2ACB2F-56A6-4847-9C52-55F5ADACE249}" type="parTrans" cxnId="{CE5F6BED-32CA-4ABC-871E-EEA5DC4C46C6}">
      <dgm:prSet/>
      <dgm:spPr/>
      <dgm:t>
        <a:bodyPr/>
        <a:lstStyle/>
        <a:p>
          <a:endParaRPr lang="fr-BE" sz="1600"/>
        </a:p>
      </dgm:t>
    </dgm:pt>
    <dgm:pt modelId="{A39B583B-6DA2-4CEB-B868-D2348050895F}" type="sibTrans" cxnId="{CE5F6BED-32CA-4ABC-871E-EEA5DC4C46C6}">
      <dgm:prSet/>
      <dgm:spPr/>
      <dgm:t>
        <a:bodyPr/>
        <a:lstStyle/>
        <a:p>
          <a:endParaRPr lang="fr-BE" sz="1600"/>
        </a:p>
      </dgm:t>
    </dgm:pt>
    <dgm:pt modelId="{2F84D179-3DC8-44A7-912A-1277F4221C63}" type="pres">
      <dgm:prSet presAssocID="{3BD48852-9298-497A-9BDE-3C39B53AC403}" presName="linear" presStyleCnt="0">
        <dgm:presLayoutVars>
          <dgm:dir/>
          <dgm:animLvl val="lvl"/>
          <dgm:resizeHandles val="exact"/>
        </dgm:presLayoutVars>
      </dgm:prSet>
      <dgm:spPr/>
      <dgm:t>
        <a:bodyPr/>
        <a:lstStyle/>
        <a:p>
          <a:endParaRPr lang="fr-BE"/>
        </a:p>
      </dgm:t>
    </dgm:pt>
    <dgm:pt modelId="{B84E9EAC-32E5-45A5-9E9C-91B0633B7840}" type="pres">
      <dgm:prSet presAssocID="{8743E211-24A7-4A32-8DA0-2902FC30E1AF}" presName="parentLin" presStyleCnt="0"/>
      <dgm:spPr/>
    </dgm:pt>
    <dgm:pt modelId="{147738EA-609D-46E0-A8DD-0DA15B6CC714}" type="pres">
      <dgm:prSet presAssocID="{8743E211-24A7-4A32-8DA0-2902FC30E1AF}" presName="parentLeftMargin" presStyleLbl="node1" presStyleIdx="0" presStyleCnt="1"/>
      <dgm:spPr/>
      <dgm:t>
        <a:bodyPr/>
        <a:lstStyle/>
        <a:p>
          <a:endParaRPr lang="fr-BE"/>
        </a:p>
      </dgm:t>
    </dgm:pt>
    <dgm:pt modelId="{1FC4B163-833D-4615-A84B-FC06C1C8FC1E}" type="pres">
      <dgm:prSet presAssocID="{8743E211-24A7-4A32-8DA0-2902FC30E1AF}" presName="parentText" presStyleLbl="node1" presStyleIdx="0" presStyleCnt="1" custScaleY="234395" custLinFactNeighborX="7632" custLinFactNeighborY="6424">
        <dgm:presLayoutVars>
          <dgm:chMax val="0"/>
          <dgm:bulletEnabled val="1"/>
        </dgm:presLayoutVars>
      </dgm:prSet>
      <dgm:spPr/>
      <dgm:t>
        <a:bodyPr/>
        <a:lstStyle/>
        <a:p>
          <a:endParaRPr lang="fr-BE"/>
        </a:p>
      </dgm:t>
    </dgm:pt>
    <dgm:pt modelId="{E245153B-8055-4D64-ACC0-EADA12DF9ADA}" type="pres">
      <dgm:prSet presAssocID="{8743E211-24A7-4A32-8DA0-2902FC30E1AF}" presName="negativeSpace" presStyleCnt="0"/>
      <dgm:spPr/>
    </dgm:pt>
    <dgm:pt modelId="{CD602318-443A-4F88-A32A-C262C3763B6B}" type="pres">
      <dgm:prSet presAssocID="{8743E211-24A7-4A32-8DA0-2902FC30E1AF}" presName="childText" presStyleLbl="conFgAcc1" presStyleIdx="0" presStyleCnt="1">
        <dgm:presLayoutVars>
          <dgm:bulletEnabled val="1"/>
        </dgm:presLayoutVars>
      </dgm:prSet>
      <dgm:spPr/>
      <dgm:t>
        <a:bodyPr/>
        <a:lstStyle/>
        <a:p>
          <a:endParaRPr lang="fr-BE"/>
        </a:p>
      </dgm:t>
    </dgm:pt>
  </dgm:ptLst>
  <dgm:cxnLst>
    <dgm:cxn modelId="{3A6418C8-9515-4C76-A512-FA113C6DD0F0}" srcId="{3BD48852-9298-497A-9BDE-3C39B53AC403}" destId="{8743E211-24A7-4A32-8DA0-2902FC30E1AF}" srcOrd="0" destOrd="0" parTransId="{3C440A20-78D5-4B48-8C35-50457E691366}" sibTransId="{16FF59ED-6EF2-44CB-B93C-2B244DDDF299}"/>
    <dgm:cxn modelId="{CE5F6BED-32CA-4ABC-871E-EEA5DC4C46C6}" srcId="{8743E211-24A7-4A32-8DA0-2902FC30E1AF}" destId="{3FDE3DB9-3DBE-43C9-89D1-7FEACD5D28DD}" srcOrd="0" destOrd="0" parTransId="{0E2ACB2F-56A6-4847-9C52-55F5ADACE249}" sibTransId="{A39B583B-6DA2-4CEB-B868-D2348050895F}"/>
    <dgm:cxn modelId="{32BACEA1-3082-4F4A-B0A7-80BB8ED81153}" type="presOf" srcId="{3FDE3DB9-3DBE-43C9-89D1-7FEACD5D28DD}" destId="{CD602318-443A-4F88-A32A-C262C3763B6B}" srcOrd="0" destOrd="0" presId="urn:microsoft.com/office/officeart/2005/8/layout/list1"/>
    <dgm:cxn modelId="{B0F8B5EA-53C7-42B9-A1BF-368EF0FE4978}" type="presOf" srcId="{3BD48852-9298-497A-9BDE-3C39B53AC403}" destId="{2F84D179-3DC8-44A7-912A-1277F4221C63}" srcOrd="0" destOrd="0" presId="urn:microsoft.com/office/officeart/2005/8/layout/list1"/>
    <dgm:cxn modelId="{2C0713B4-D6C4-4EAC-B962-29899D091898}" type="presOf" srcId="{8743E211-24A7-4A32-8DA0-2902FC30E1AF}" destId="{147738EA-609D-46E0-A8DD-0DA15B6CC714}" srcOrd="0" destOrd="0" presId="urn:microsoft.com/office/officeart/2005/8/layout/list1"/>
    <dgm:cxn modelId="{E67F8AEC-2695-4327-A436-F28B89A6DF54}" type="presOf" srcId="{8743E211-24A7-4A32-8DA0-2902FC30E1AF}" destId="{1FC4B163-833D-4615-A84B-FC06C1C8FC1E}" srcOrd="1" destOrd="0" presId="urn:microsoft.com/office/officeart/2005/8/layout/list1"/>
    <dgm:cxn modelId="{84A253B4-C60A-44DE-B262-0B4911497EAA}" type="presParOf" srcId="{2F84D179-3DC8-44A7-912A-1277F4221C63}" destId="{B84E9EAC-32E5-45A5-9E9C-91B0633B7840}" srcOrd="0" destOrd="0" presId="urn:microsoft.com/office/officeart/2005/8/layout/list1"/>
    <dgm:cxn modelId="{968CA86C-92B9-4E1A-B2C1-238485464FED}" type="presParOf" srcId="{B84E9EAC-32E5-45A5-9E9C-91B0633B7840}" destId="{147738EA-609D-46E0-A8DD-0DA15B6CC714}" srcOrd="0" destOrd="0" presId="urn:microsoft.com/office/officeart/2005/8/layout/list1"/>
    <dgm:cxn modelId="{D9A11B97-9F3E-4F78-892B-3EDD307FCF26}" type="presParOf" srcId="{B84E9EAC-32E5-45A5-9E9C-91B0633B7840}" destId="{1FC4B163-833D-4615-A84B-FC06C1C8FC1E}" srcOrd="1" destOrd="0" presId="urn:microsoft.com/office/officeart/2005/8/layout/list1"/>
    <dgm:cxn modelId="{F599716F-7E58-49F1-A603-2C917CCA5E40}" type="presParOf" srcId="{2F84D179-3DC8-44A7-912A-1277F4221C63}" destId="{E245153B-8055-4D64-ACC0-EADA12DF9ADA}" srcOrd="1" destOrd="0" presId="urn:microsoft.com/office/officeart/2005/8/layout/list1"/>
    <dgm:cxn modelId="{17DA7F2A-FCA1-4069-908B-636C5EE55D8D}" type="presParOf" srcId="{2F84D179-3DC8-44A7-912A-1277F4221C63}" destId="{CD602318-443A-4F88-A32A-C262C3763B6B}"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7B4985-D5D1-44DC-B737-B4A7D1F9D09A}" type="doc">
      <dgm:prSet loTypeId="urn:microsoft.com/office/officeart/2005/8/layout/list1" loCatId="list" qsTypeId="urn:microsoft.com/office/officeart/2005/8/quickstyle/simple5" qsCatId="simple" csTypeId="urn:microsoft.com/office/officeart/2005/8/colors/colorful2" csCatId="colorful" phldr="1"/>
      <dgm:spPr/>
      <dgm:t>
        <a:bodyPr/>
        <a:lstStyle/>
        <a:p>
          <a:endParaRPr lang="fr-BE"/>
        </a:p>
      </dgm:t>
    </dgm:pt>
    <dgm:pt modelId="{54BC4B9F-2F94-45C2-A5AB-A67ADB3A51AE}">
      <dgm:prSet custT="1"/>
      <dgm:spPr/>
      <dgm:t>
        <a:bodyPr/>
        <a:lstStyle/>
        <a:p>
          <a:pPr rtl="0"/>
          <a:r>
            <a:rPr lang="fr-BE" sz="2400" b="1" dirty="0" smtClean="0">
              <a:solidFill>
                <a:schemeClr val="tx1">
                  <a:lumMod val="65000"/>
                  <a:lumOff val="35000"/>
                </a:schemeClr>
              </a:solidFill>
              <a:latin typeface="Arial" pitchFamily="34" charset="0"/>
              <a:cs typeface="Arial" pitchFamily="34" charset="0"/>
            </a:rPr>
            <a:t>Approbation</a:t>
          </a:r>
          <a:endParaRPr lang="fr-BE" sz="2400" dirty="0">
            <a:solidFill>
              <a:schemeClr val="tx1">
                <a:lumMod val="65000"/>
                <a:lumOff val="35000"/>
              </a:schemeClr>
            </a:solidFill>
            <a:latin typeface="Arial" pitchFamily="34" charset="0"/>
            <a:cs typeface="Arial" pitchFamily="34" charset="0"/>
          </a:endParaRPr>
        </a:p>
      </dgm:t>
    </dgm:pt>
    <dgm:pt modelId="{23F8EEFC-3B25-48F5-9F94-6B6963D0923C}" type="parTrans" cxnId="{0471BB5A-7B46-491D-87FD-B96B10B0AF6A}">
      <dgm:prSet/>
      <dgm:spPr/>
      <dgm:t>
        <a:bodyPr/>
        <a:lstStyle/>
        <a:p>
          <a:endParaRPr lang="fr-BE" sz="1800">
            <a:latin typeface="Arial" pitchFamily="34" charset="0"/>
            <a:cs typeface="Arial" pitchFamily="34" charset="0"/>
          </a:endParaRPr>
        </a:p>
      </dgm:t>
    </dgm:pt>
    <dgm:pt modelId="{41818938-7703-4C71-89FB-422778A25472}" type="sibTrans" cxnId="{0471BB5A-7B46-491D-87FD-B96B10B0AF6A}">
      <dgm:prSet/>
      <dgm:spPr/>
      <dgm:t>
        <a:bodyPr/>
        <a:lstStyle/>
        <a:p>
          <a:endParaRPr lang="fr-BE" sz="1800">
            <a:latin typeface="Arial" pitchFamily="34" charset="0"/>
            <a:cs typeface="Arial" pitchFamily="34" charset="0"/>
          </a:endParaRPr>
        </a:p>
      </dgm:t>
    </dgm:pt>
    <dgm:pt modelId="{E570305A-D159-48A4-9A04-9C886C2DB0E5}">
      <dgm:prSet custT="1"/>
      <dgm:spPr/>
      <dgm:t>
        <a:bodyPr/>
        <a:lstStyle/>
        <a:p>
          <a:pPr rtl="0"/>
          <a:r>
            <a:rPr lang="fr-BE" sz="1600" dirty="0" smtClean="0">
              <a:solidFill>
                <a:schemeClr val="tx1">
                  <a:lumMod val="65000"/>
                  <a:lumOff val="35000"/>
                </a:schemeClr>
              </a:solidFill>
              <a:latin typeface="Arial" pitchFamily="34" charset="0"/>
              <a:cs typeface="Arial" pitchFamily="34" charset="0"/>
            </a:rPr>
            <a:t>Le GW en sa séance du 20/07/2011 a approuvé le </a:t>
          </a:r>
          <a:r>
            <a:rPr lang="fr-BE" sz="1600" dirty="0" smtClean="0">
              <a:solidFill>
                <a:srgbClr val="6D1628"/>
              </a:solidFill>
              <a:latin typeface="Arial" pitchFamily="34" charset="0"/>
              <a:cs typeface="Arial" pitchFamily="34" charset="0"/>
            </a:rPr>
            <a:t>CCT </a:t>
          </a:r>
          <a:r>
            <a:rPr lang="fr-BE" sz="1600" dirty="0" err="1" smtClean="0">
              <a:solidFill>
                <a:srgbClr val="6D1628"/>
              </a:solidFill>
              <a:latin typeface="Arial" pitchFamily="34" charset="0"/>
              <a:cs typeface="Arial" pitchFamily="34" charset="0"/>
            </a:rPr>
            <a:t>Qualiroutes</a:t>
          </a:r>
          <a:endParaRPr lang="fr-BE" sz="1600" dirty="0">
            <a:solidFill>
              <a:srgbClr val="6D1628"/>
            </a:solidFill>
            <a:latin typeface="Arial" pitchFamily="34" charset="0"/>
            <a:cs typeface="Arial" pitchFamily="34" charset="0"/>
          </a:endParaRPr>
        </a:p>
      </dgm:t>
    </dgm:pt>
    <dgm:pt modelId="{EB157D10-20DB-4936-B4DD-B5DE108E1750}" type="parTrans" cxnId="{DFA2B85A-6120-4D02-93AC-BA208E2771BC}">
      <dgm:prSet/>
      <dgm:spPr/>
      <dgm:t>
        <a:bodyPr/>
        <a:lstStyle/>
        <a:p>
          <a:endParaRPr lang="fr-BE"/>
        </a:p>
      </dgm:t>
    </dgm:pt>
    <dgm:pt modelId="{EBE54686-10CB-4506-B160-1D4D9BBC0486}" type="sibTrans" cxnId="{DFA2B85A-6120-4D02-93AC-BA208E2771BC}">
      <dgm:prSet/>
      <dgm:spPr/>
      <dgm:t>
        <a:bodyPr/>
        <a:lstStyle/>
        <a:p>
          <a:endParaRPr lang="fr-BE"/>
        </a:p>
      </dgm:t>
    </dgm:pt>
    <dgm:pt modelId="{5B2C6B7C-F013-4693-931D-663D31F74186}" type="pres">
      <dgm:prSet presAssocID="{737B4985-D5D1-44DC-B737-B4A7D1F9D09A}" presName="linear" presStyleCnt="0">
        <dgm:presLayoutVars>
          <dgm:dir/>
          <dgm:animLvl val="lvl"/>
          <dgm:resizeHandles val="exact"/>
        </dgm:presLayoutVars>
      </dgm:prSet>
      <dgm:spPr/>
      <dgm:t>
        <a:bodyPr/>
        <a:lstStyle/>
        <a:p>
          <a:endParaRPr lang="fr-BE"/>
        </a:p>
      </dgm:t>
    </dgm:pt>
    <dgm:pt modelId="{863FEC5A-15CE-45A5-91B5-825D3230CE43}" type="pres">
      <dgm:prSet presAssocID="{54BC4B9F-2F94-45C2-A5AB-A67ADB3A51AE}" presName="parentLin" presStyleCnt="0"/>
      <dgm:spPr/>
    </dgm:pt>
    <dgm:pt modelId="{7F4941E0-B133-4B24-B31C-4C2CE7C389DC}" type="pres">
      <dgm:prSet presAssocID="{54BC4B9F-2F94-45C2-A5AB-A67ADB3A51AE}" presName="parentLeftMargin" presStyleLbl="node1" presStyleIdx="0" presStyleCnt="1"/>
      <dgm:spPr/>
      <dgm:t>
        <a:bodyPr/>
        <a:lstStyle/>
        <a:p>
          <a:endParaRPr lang="fr-BE"/>
        </a:p>
      </dgm:t>
    </dgm:pt>
    <dgm:pt modelId="{C2D88A48-B733-4F4B-B571-3DFEC78A9720}" type="pres">
      <dgm:prSet presAssocID="{54BC4B9F-2F94-45C2-A5AB-A67ADB3A51AE}" presName="parentText" presStyleLbl="node1" presStyleIdx="0" presStyleCnt="1">
        <dgm:presLayoutVars>
          <dgm:chMax val="0"/>
          <dgm:bulletEnabled val="1"/>
        </dgm:presLayoutVars>
      </dgm:prSet>
      <dgm:spPr/>
      <dgm:t>
        <a:bodyPr/>
        <a:lstStyle/>
        <a:p>
          <a:endParaRPr lang="fr-BE"/>
        </a:p>
      </dgm:t>
    </dgm:pt>
    <dgm:pt modelId="{270C516A-45D8-4E0F-911C-2A1983084988}" type="pres">
      <dgm:prSet presAssocID="{54BC4B9F-2F94-45C2-A5AB-A67ADB3A51AE}" presName="negativeSpace" presStyleCnt="0"/>
      <dgm:spPr/>
    </dgm:pt>
    <dgm:pt modelId="{19A620AC-9127-41A4-A7A0-9CE9EE871885}" type="pres">
      <dgm:prSet presAssocID="{54BC4B9F-2F94-45C2-A5AB-A67ADB3A51AE}" presName="childText" presStyleLbl="conFgAcc1" presStyleIdx="0" presStyleCnt="1" custLinFactNeighborY="-3712">
        <dgm:presLayoutVars>
          <dgm:bulletEnabled val="1"/>
        </dgm:presLayoutVars>
      </dgm:prSet>
      <dgm:spPr/>
      <dgm:t>
        <a:bodyPr/>
        <a:lstStyle/>
        <a:p>
          <a:endParaRPr lang="fr-BE"/>
        </a:p>
      </dgm:t>
    </dgm:pt>
  </dgm:ptLst>
  <dgm:cxnLst>
    <dgm:cxn modelId="{DFA2B85A-6120-4D02-93AC-BA208E2771BC}" srcId="{54BC4B9F-2F94-45C2-A5AB-A67ADB3A51AE}" destId="{E570305A-D159-48A4-9A04-9C886C2DB0E5}" srcOrd="0" destOrd="0" parTransId="{EB157D10-20DB-4936-B4DD-B5DE108E1750}" sibTransId="{EBE54686-10CB-4506-B160-1D4D9BBC0486}"/>
    <dgm:cxn modelId="{B0B5A1E0-BFB1-48F6-8491-E38489096543}" type="presOf" srcId="{54BC4B9F-2F94-45C2-A5AB-A67ADB3A51AE}" destId="{7F4941E0-B133-4B24-B31C-4C2CE7C389DC}" srcOrd="0" destOrd="0" presId="urn:microsoft.com/office/officeart/2005/8/layout/list1"/>
    <dgm:cxn modelId="{0471BB5A-7B46-491D-87FD-B96B10B0AF6A}" srcId="{737B4985-D5D1-44DC-B737-B4A7D1F9D09A}" destId="{54BC4B9F-2F94-45C2-A5AB-A67ADB3A51AE}" srcOrd="0" destOrd="0" parTransId="{23F8EEFC-3B25-48F5-9F94-6B6963D0923C}" sibTransId="{41818938-7703-4C71-89FB-422778A25472}"/>
    <dgm:cxn modelId="{9E5340BB-84BE-43E3-A50C-62ADEAEC5CB8}" type="presOf" srcId="{737B4985-D5D1-44DC-B737-B4A7D1F9D09A}" destId="{5B2C6B7C-F013-4693-931D-663D31F74186}" srcOrd="0" destOrd="0" presId="urn:microsoft.com/office/officeart/2005/8/layout/list1"/>
    <dgm:cxn modelId="{3584E203-B979-49EB-9A79-DBE55AEEE18D}" type="presOf" srcId="{E570305A-D159-48A4-9A04-9C886C2DB0E5}" destId="{19A620AC-9127-41A4-A7A0-9CE9EE871885}" srcOrd="0" destOrd="0" presId="urn:microsoft.com/office/officeart/2005/8/layout/list1"/>
    <dgm:cxn modelId="{97DF33C2-90C4-4AA6-8BDF-DDF8953D71F3}" type="presOf" srcId="{54BC4B9F-2F94-45C2-A5AB-A67ADB3A51AE}" destId="{C2D88A48-B733-4F4B-B571-3DFEC78A9720}" srcOrd="1" destOrd="0" presId="urn:microsoft.com/office/officeart/2005/8/layout/list1"/>
    <dgm:cxn modelId="{56243791-8F72-4115-9A82-53B551A3B84A}" type="presParOf" srcId="{5B2C6B7C-F013-4693-931D-663D31F74186}" destId="{863FEC5A-15CE-45A5-91B5-825D3230CE43}" srcOrd="0" destOrd="0" presId="urn:microsoft.com/office/officeart/2005/8/layout/list1"/>
    <dgm:cxn modelId="{B14D588F-A56C-4E5B-847B-7B9A1A471748}" type="presParOf" srcId="{863FEC5A-15CE-45A5-91B5-825D3230CE43}" destId="{7F4941E0-B133-4B24-B31C-4C2CE7C389DC}" srcOrd="0" destOrd="0" presId="urn:microsoft.com/office/officeart/2005/8/layout/list1"/>
    <dgm:cxn modelId="{CE26A2FC-5E9D-44A5-9CEB-C9E844211D64}" type="presParOf" srcId="{863FEC5A-15CE-45A5-91B5-825D3230CE43}" destId="{C2D88A48-B733-4F4B-B571-3DFEC78A9720}" srcOrd="1" destOrd="0" presId="urn:microsoft.com/office/officeart/2005/8/layout/list1"/>
    <dgm:cxn modelId="{F3B5A957-3555-4100-845C-4F5BBA1BBCCB}" type="presParOf" srcId="{5B2C6B7C-F013-4693-931D-663D31F74186}" destId="{270C516A-45D8-4E0F-911C-2A1983084988}" srcOrd="1" destOrd="0" presId="urn:microsoft.com/office/officeart/2005/8/layout/list1"/>
    <dgm:cxn modelId="{33770DB0-7167-4417-9E40-6614AEBE88CE}" type="presParOf" srcId="{5B2C6B7C-F013-4693-931D-663D31F74186}" destId="{19A620AC-9127-41A4-A7A0-9CE9EE871885}"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C61235D-D86C-4A7F-B305-2C1B8E88B48A}" type="doc">
      <dgm:prSet loTypeId="urn:microsoft.com/office/officeart/2005/8/layout/vList2" loCatId="list" qsTypeId="urn:microsoft.com/office/officeart/2005/8/quickstyle/3d3" qsCatId="3D" csTypeId="urn:microsoft.com/office/officeart/2005/8/colors/colorful5" csCatId="colorful"/>
      <dgm:spPr/>
      <dgm:t>
        <a:bodyPr/>
        <a:lstStyle/>
        <a:p>
          <a:endParaRPr lang="fr-BE"/>
        </a:p>
      </dgm:t>
    </dgm:pt>
    <dgm:pt modelId="{C8B1BE53-695E-4C80-9B01-76AB33F96175}">
      <dgm:prSet custT="1"/>
      <dgm:spPr/>
      <dgm:t>
        <a:bodyPr/>
        <a:lstStyle/>
        <a:p>
          <a:pPr rtl="0"/>
          <a:r>
            <a:rPr lang="fr-BE" sz="1800" b="0" smtClean="0">
              <a:solidFill>
                <a:schemeClr val="tx1"/>
              </a:solidFill>
            </a:rPr>
            <a:t>Le CDR permet de tenir compte de l’évolution des documents de référence (nouvelle norme, circulaire) sans devoir modifier le texte de Qualiroutes</a:t>
          </a:r>
          <a:endParaRPr lang="fr-BE" sz="1800" b="0" dirty="0">
            <a:solidFill>
              <a:schemeClr val="tx1"/>
            </a:solidFill>
          </a:endParaRPr>
        </a:p>
      </dgm:t>
    </dgm:pt>
    <dgm:pt modelId="{8212AAAA-3255-46F2-A0A1-E2D1D7A44598}" type="parTrans" cxnId="{15AA09B6-F1DF-4824-93AB-255129B6557E}">
      <dgm:prSet/>
      <dgm:spPr/>
      <dgm:t>
        <a:bodyPr/>
        <a:lstStyle/>
        <a:p>
          <a:endParaRPr lang="fr-BE" sz="2800">
            <a:solidFill>
              <a:schemeClr val="tx1"/>
            </a:solidFill>
          </a:endParaRPr>
        </a:p>
      </dgm:t>
    </dgm:pt>
    <dgm:pt modelId="{A4D4DE42-87E4-43CF-ACC4-4B2BF0A779A6}" type="sibTrans" cxnId="{15AA09B6-F1DF-4824-93AB-255129B6557E}">
      <dgm:prSet/>
      <dgm:spPr/>
      <dgm:t>
        <a:bodyPr/>
        <a:lstStyle/>
        <a:p>
          <a:endParaRPr lang="fr-BE" sz="2800">
            <a:solidFill>
              <a:schemeClr val="tx1"/>
            </a:solidFill>
          </a:endParaRPr>
        </a:p>
      </dgm:t>
    </dgm:pt>
    <dgm:pt modelId="{D64B541A-92D7-42C7-AB17-F91293A8826A}">
      <dgm:prSet custT="1"/>
      <dgm:spPr/>
      <dgm:t>
        <a:bodyPr/>
        <a:lstStyle/>
        <a:p>
          <a:pPr rtl="0"/>
          <a:r>
            <a:rPr lang="fr-BE" sz="1800" b="0" smtClean="0">
              <a:solidFill>
                <a:schemeClr val="tx1"/>
              </a:solidFill>
            </a:rPr>
            <a:t>Mise à jour trimestrielle</a:t>
          </a:r>
          <a:endParaRPr lang="fr-BE" sz="1800" dirty="0">
            <a:solidFill>
              <a:schemeClr val="tx1"/>
            </a:solidFill>
          </a:endParaRPr>
        </a:p>
      </dgm:t>
    </dgm:pt>
    <dgm:pt modelId="{C208D882-854E-47EA-BDDF-9E4BDE3099D3}" type="parTrans" cxnId="{26F9C748-1B91-4A88-87AC-6EE2BB1F4277}">
      <dgm:prSet/>
      <dgm:spPr/>
      <dgm:t>
        <a:bodyPr/>
        <a:lstStyle/>
        <a:p>
          <a:endParaRPr lang="fr-BE" sz="2800">
            <a:solidFill>
              <a:schemeClr val="tx1"/>
            </a:solidFill>
          </a:endParaRPr>
        </a:p>
      </dgm:t>
    </dgm:pt>
    <dgm:pt modelId="{67B696C5-0011-4ACB-BF8E-F81800C97C9A}" type="sibTrans" cxnId="{26F9C748-1B91-4A88-87AC-6EE2BB1F4277}">
      <dgm:prSet/>
      <dgm:spPr/>
      <dgm:t>
        <a:bodyPr/>
        <a:lstStyle/>
        <a:p>
          <a:endParaRPr lang="fr-BE" sz="2800">
            <a:solidFill>
              <a:schemeClr val="tx1"/>
            </a:solidFill>
          </a:endParaRPr>
        </a:p>
      </dgm:t>
    </dgm:pt>
    <dgm:pt modelId="{F28E1236-AF93-4B82-9411-5EFA1EB48BF7}">
      <dgm:prSet custT="1"/>
      <dgm:spPr/>
      <dgm:t>
        <a:bodyPr/>
        <a:lstStyle/>
        <a:p>
          <a:pPr rtl="0"/>
          <a:r>
            <a:rPr lang="fr-BE" sz="1800" b="0" smtClean="0">
              <a:solidFill>
                <a:schemeClr val="tx1"/>
              </a:solidFill>
            </a:rPr>
            <a:t>CDR = 6 répertoires</a:t>
          </a:r>
          <a:endParaRPr lang="fr-BE" sz="1800" b="0" dirty="0">
            <a:solidFill>
              <a:schemeClr val="tx1"/>
            </a:solidFill>
          </a:endParaRPr>
        </a:p>
      </dgm:t>
    </dgm:pt>
    <dgm:pt modelId="{F11F56DA-1ADF-411E-97EF-7102DC878BEC}" type="parTrans" cxnId="{E65007B4-9263-4A8A-9C20-C79AD70607D3}">
      <dgm:prSet/>
      <dgm:spPr/>
      <dgm:t>
        <a:bodyPr/>
        <a:lstStyle/>
        <a:p>
          <a:endParaRPr lang="fr-BE" sz="2800">
            <a:solidFill>
              <a:schemeClr val="tx1"/>
            </a:solidFill>
          </a:endParaRPr>
        </a:p>
      </dgm:t>
    </dgm:pt>
    <dgm:pt modelId="{414A40FB-37DF-4D9F-86B2-CC2081DA2C64}" type="sibTrans" cxnId="{E65007B4-9263-4A8A-9C20-C79AD70607D3}">
      <dgm:prSet/>
      <dgm:spPr/>
      <dgm:t>
        <a:bodyPr/>
        <a:lstStyle/>
        <a:p>
          <a:endParaRPr lang="fr-BE" sz="2800">
            <a:solidFill>
              <a:schemeClr val="tx1"/>
            </a:solidFill>
          </a:endParaRPr>
        </a:p>
      </dgm:t>
    </dgm:pt>
    <dgm:pt modelId="{C28BAA9F-76F1-41C9-8E33-3D40A9F2D497}" type="pres">
      <dgm:prSet presAssocID="{1C61235D-D86C-4A7F-B305-2C1B8E88B48A}" presName="linear" presStyleCnt="0">
        <dgm:presLayoutVars>
          <dgm:animLvl val="lvl"/>
          <dgm:resizeHandles val="exact"/>
        </dgm:presLayoutVars>
      </dgm:prSet>
      <dgm:spPr/>
      <dgm:t>
        <a:bodyPr/>
        <a:lstStyle/>
        <a:p>
          <a:endParaRPr lang="fr-BE"/>
        </a:p>
      </dgm:t>
    </dgm:pt>
    <dgm:pt modelId="{8161D684-0516-4FB6-86AE-9BE9F0F19FED}" type="pres">
      <dgm:prSet presAssocID="{C8B1BE53-695E-4C80-9B01-76AB33F96175}" presName="parentText" presStyleLbl="node1" presStyleIdx="0" presStyleCnt="3">
        <dgm:presLayoutVars>
          <dgm:chMax val="0"/>
          <dgm:bulletEnabled val="1"/>
        </dgm:presLayoutVars>
      </dgm:prSet>
      <dgm:spPr/>
      <dgm:t>
        <a:bodyPr/>
        <a:lstStyle/>
        <a:p>
          <a:endParaRPr lang="fr-BE"/>
        </a:p>
      </dgm:t>
    </dgm:pt>
    <dgm:pt modelId="{E9604099-4EAE-4820-BCAA-B2216DC1CAE6}" type="pres">
      <dgm:prSet presAssocID="{A4D4DE42-87E4-43CF-ACC4-4B2BF0A779A6}" presName="spacer" presStyleCnt="0"/>
      <dgm:spPr/>
    </dgm:pt>
    <dgm:pt modelId="{9382B240-072B-49AC-AD06-C10F82437357}" type="pres">
      <dgm:prSet presAssocID="{D64B541A-92D7-42C7-AB17-F91293A8826A}" presName="parentText" presStyleLbl="node1" presStyleIdx="1" presStyleCnt="3">
        <dgm:presLayoutVars>
          <dgm:chMax val="0"/>
          <dgm:bulletEnabled val="1"/>
        </dgm:presLayoutVars>
      </dgm:prSet>
      <dgm:spPr/>
      <dgm:t>
        <a:bodyPr/>
        <a:lstStyle/>
        <a:p>
          <a:endParaRPr lang="fr-BE"/>
        </a:p>
      </dgm:t>
    </dgm:pt>
    <dgm:pt modelId="{701DD164-F397-44C3-A58F-724406911C4C}" type="pres">
      <dgm:prSet presAssocID="{67B696C5-0011-4ACB-BF8E-F81800C97C9A}" presName="spacer" presStyleCnt="0"/>
      <dgm:spPr/>
    </dgm:pt>
    <dgm:pt modelId="{72973E63-A260-449C-98DD-C645F97B3A37}" type="pres">
      <dgm:prSet presAssocID="{F28E1236-AF93-4B82-9411-5EFA1EB48BF7}" presName="parentText" presStyleLbl="node1" presStyleIdx="2" presStyleCnt="3">
        <dgm:presLayoutVars>
          <dgm:chMax val="0"/>
          <dgm:bulletEnabled val="1"/>
        </dgm:presLayoutVars>
      </dgm:prSet>
      <dgm:spPr/>
      <dgm:t>
        <a:bodyPr/>
        <a:lstStyle/>
        <a:p>
          <a:endParaRPr lang="fr-BE"/>
        </a:p>
      </dgm:t>
    </dgm:pt>
  </dgm:ptLst>
  <dgm:cxnLst>
    <dgm:cxn modelId="{E65007B4-9263-4A8A-9C20-C79AD70607D3}" srcId="{1C61235D-D86C-4A7F-B305-2C1B8E88B48A}" destId="{F28E1236-AF93-4B82-9411-5EFA1EB48BF7}" srcOrd="2" destOrd="0" parTransId="{F11F56DA-1ADF-411E-97EF-7102DC878BEC}" sibTransId="{414A40FB-37DF-4D9F-86B2-CC2081DA2C64}"/>
    <dgm:cxn modelId="{503C2726-ED0E-44F2-AA97-86334C09C0E3}" type="presOf" srcId="{D64B541A-92D7-42C7-AB17-F91293A8826A}" destId="{9382B240-072B-49AC-AD06-C10F82437357}" srcOrd="0" destOrd="0" presId="urn:microsoft.com/office/officeart/2005/8/layout/vList2"/>
    <dgm:cxn modelId="{26F9C748-1B91-4A88-87AC-6EE2BB1F4277}" srcId="{1C61235D-D86C-4A7F-B305-2C1B8E88B48A}" destId="{D64B541A-92D7-42C7-AB17-F91293A8826A}" srcOrd="1" destOrd="0" parTransId="{C208D882-854E-47EA-BDDF-9E4BDE3099D3}" sibTransId="{67B696C5-0011-4ACB-BF8E-F81800C97C9A}"/>
    <dgm:cxn modelId="{9A2FAC81-5491-4536-87F6-C55DDFC61B23}" type="presOf" srcId="{1C61235D-D86C-4A7F-B305-2C1B8E88B48A}" destId="{C28BAA9F-76F1-41C9-8E33-3D40A9F2D497}" srcOrd="0" destOrd="0" presId="urn:microsoft.com/office/officeart/2005/8/layout/vList2"/>
    <dgm:cxn modelId="{15AA09B6-F1DF-4824-93AB-255129B6557E}" srcId="{1C61235D-D86C-4A7F-B305-2C1B8E88B48A}" destId="{C8B1BE53-695E-4C80-9B01-76AB33F96175}" srcOrd="0" destOrd="0" parTransId="{8212AAAA-3255-46F2-A0A1-E2D1D7A44598}" sibTransId="{A4D4DE42-87E4-43CF-ACC4-4B2BF0A779A6}"/>
    <dgm:cxn modelId="{652639E5-E345-409B-8D90-E51838C8AF51}" type="presOf" srcId="{C8B1BE53-695E-4C80-9B01-76AB33F96175}" destId="{8161D684-0516-4FB6-86AE-9BE9F0F19FED}" srcOrd="0" destOrd="0" presId="urn:microsoft.com/office/officeart/2005/8/layout/vList2"/>
    <dgm:cxn modelId="{8E90D10D-8EE2-4590-A904-17ED2869962E}" type="presOf" srcId="{F28E1236-AF93-4B82-9411-5EFA1EB48BF7}" destId="{72973E63-A260-449C-98DD-C645F97B3A37}" srcOrd="0" destOrd="0" presId="urn:microsoft.com/office/officeart/2005/8/layout/vList2"/>
    <dgm:cxn modelId="{A7AB172D-FC0C-4CE0-900F-8FDF176C58DD}" type="presParOf" srcId="{C28BAA9F-76F1-41C9-8E33-3D40A9F2D497}" destId="{8161D684-0516-4FB6-86AE-9BE9F0F19FED}" srcOrd="0" destOrd="0" presId="urn:microsoft.com/office/officeart/2005/8/layout/vList2"/>
    <dgm:cxn modelId="{4C1798E1-F948-4FDD-9DC2-2431504BBF4E}" type="presParOf" srcId="{C28BAA9F-76F1-41C9-8E33-3D40A9F2D497}" destId="{E9604099-4EAE-4820-BCAA-B2216DC1CAE6}" srcOrd="1" destOrd="0" presId="urn:microsoft.com/office/officeart/2005/8/layout/vList2"/>
    <dgm:cxn modelId="{8B4CC009-DC0B-4EDE-B323-4F23F44997AB}" type="presParOf" srcId="{C28BAA9F-76F1-41C9-8E33-3D40A9F2D497}" destId="{9382B240-072B-49AC-AD06-C10F82437357}" srcOrd="2" destOrd="0" presId="urn:microsoft.com/office/officeart/2005/8/layout/vList2"/>
    <dgm:cxn modelId="{39EBFC3D-5D2A-4781-85E1-B8E0AD92F192}" type="presParOf" srcId="{C28BAA9F-76F1-41C9-8E33-3D40A9F2D497}" destId="{701DD164-F397-44C3-A58F-724406911C4C}" srcOrd="3" destOrd="0" presId="urn:microsoft.com/office/officeart/2005/8/layout/vList2"/>
    <dgm:cxn modelId="{3C78858B-4977-4704-80AE-7F9458FFE60B}" type="presParOf" srcId="{C28BAA9F-76F1-41C9-8E33-3D40A9F2D497}" destId="{72973E63-A260-449C-98DD-C645F97B3A37}" srcOrd="4"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8B259E2-9C76-4805-8869-16B95CF70D76}" type="doc">
      <dgm:prSet loTypeId="urn:microsoft.com/office/officeart/2005/8/layout/pyramid2" loCatId="pyramid" qsTypeId="urn:microsoft.com/office/officeart/2005/8/quickstyle/3d3" qsCatId="3D" csTypeId="urn:microsoft.com/office/officeart/2005/8/colors/colorful5" csCatId="colorful" phldr="1"/>
      <dgm:spPr/>
      <dgm:t>
        <a:bodyPr/>
        <a:lstStyle/>
        <a:p>
          <a:endParaRPr lang="fr-BE"/>
        </a:p>
      </dgm:t>
    </dgm:pt>
    <dgm:pt modelId="{E7B68803-227F-42C6-A8C8-FC084C3CA115}">
      <dgm:prSet custT="1"/>
      <dgm:spPr/>
      <dgm:t>
        <a:bodyPr/>
        <a:lstStyle/>
        <a:p>
          <a:pPr rtl="0"/>
          <a:r>
            <a:rPr lang="fr-FR" sz="1200" dirty="0" smtClean="0"/>
            <a:t>Le CDR est composé de six répertoires: </a:t>
          </a:r>
          <a:endParaRPr lang="fr-BE" sz="1200" dirty="0"/>
        </a:p>
      </dgm:t>
    </dgm:pt>
    <dgm:pt modelId="{C0B14DD8-F89E-42C2-AA6C-EA0B7BB2BB71}" type="parTrans" cxnId="{3AD0A95C-7A61-4145-8FCF-49CC22BBB637}">
      <dgm:prSet/>
      <dgm:spPr/>
      <dgm:t>
        <a:bodyPr/>
        <a:lstStyle/>
        <a:p>
          <a:endParaRPr lang="fr-BE"/>
        </a:p>
      </dgm:t>
    </dgm:pt>
    <dgm:pt modelId="{B6244EFB-3164-4E40-BD26-2960A0C22D57}" type="sibTrans" cxnId="{3AD0A95C-7A61-4145-8FCF-49CC22BBB637}">
      <dgm:prSet/>
      <dgm:spPr/>
      <dgm:t>
        <a:bodyPr/>
        <a:lstStyle/>
        <a:p>
          <a:endParaRPr lang="fr-BE"/>
        </a:p>
      </dgm:t>
    </dgm:pt>
    <dgm:pt modelId="{EB5654A1-96D6-4E5B-B9D5-8427B56F4213}">
      <dgm:prSet custT="1"/>
      <dgm:spPr>
        <a:ln>
          <a:solidFill>
            <a:schemeClr val="accent2"/>
          </a:solidFill>
        </a:ln>
      </dgm:spPr>
      <dgm:t>
        <a:bodyPr/>
        <a:lstStyle/>
        <a:p>
          <a:pPr rtl="0"/>
          <a:r>
            <a:rPr lang="fr-FR" sz="1200" dirty="0" smtClean="0"/>
            <a:t>les documents QUALIROUTES </a:t>
          </a:r>
        </a:p>
        <a:p>
          <a:pPr rtl="0"/>
          <a:r>
            <a:rPr lang="fr-FR" sz="1200" dirty="0" smtClean="0"/>
            <a:t>Lettre-numéro</a:t>
          </a:r>
          <a:br>
            <a:rPr lang="fr-FR" sz="1200" dirty="0" smtClean="0"/>
          </a:br>
          <a:r>
            <a:rPr lang="fr-FR" sz="1100" i="1" dirty="0" smtClean="0"/>
            <a:t>chapitre du QUALIROUTES où cette référence apparaît pour la première fois </a:t>
          </a:r>
          <a:endParaRPr lang="fr-BE" sz="1200" i="1" dirty="0"/>
        </a:p>
      </dgm:t>
    </dgm:pt>
    <dgm:pt modelId="{294BBB46-39C9-4A1C-978B-64961DC9DB15}" type="parTrans" cxnId="{2840FA27-0CB1-49A5-AE33-560D4A4B296B}">
      <dgm:prSet/>
      <dgm:spPr/>
      <dgm:t>
        <a:bodyPr/>
        <a:lstStyle/>
        <a:p>
          <a:endParaRPr lang="fr-BE"/>
        </a:p>
      </dgm:t>
    </dgm:pt>
    <dgm:pt modelId="{2BAA49AE-E493-4806-BBA3-F8577291362D}" type="sibTrans" cxnId="{2840FA27-0CB1-49A5-AE33-560D4A4B296B}">
      <dgm:prSet/>
      <dgm:spPr/>
      <dgm:t>
        <a:bodyPr/>
        <a:lstStyle/>
        <a:p>
          <a:endParaRPr lang="fr-BE"/>
        </a:p>
      </dgm:t>
    </dgm:pt>
    <dgm:pt modelId="{BC1E415B-5C3E-4ECD-970B-09FA9C70F5BF}">
      <dgm:prSet custT="1"/>
      <dgm:spPr>
        <a:ln>
          <a:solidFill>
            <a:schemeClr val="tx2">
              <a:lumMod val="40000"/>
              <a:lumOff val="60000"/>
            </a:schemeClr>
          </a:solidFill>
        </a:ln>
      </dgm:spPr>
      <dgm:t>
        <a:bodyPr/>
        <a:lstStyle/>
        <a:p>
          <a:pPr rtl="0"/>
          <a:r>
            <a:rPr lang="fr-FR" sz="1200" dirty="0" smtClean="0"/>
            <a:t>les normes </a:t>
          </a:r>
          <a:r>
            <a:rPr lang="fr-FR" sz="1200" i="1" dirty="0" smtClean="0"/>
            <a:t>(avec commande directe possible via le site ‘http://qc.spw.wallonie.be’)</a:t>
          </a:r>
          <a:r>
            <a:rPr lang="fr-FR" sz="1200" dirty="0" smtClean="0"/>
            <a:t> européennes, belges ou internationales</a:t>
          </a:r>
          <a:endParaRPr lang="fr-BE" sz="1200" dirty="0"/>
        </a:p>
      </dgm:t>
    </dgm:pt>
    <dgm:pt modelId="{2C7D5C89-3C65-4BFC-A751-D2DC451D2E55}" type="parTrans" cxnId="{0108EFA2-9A2F-4D2C-8F88-6E67523BE916}">
      <dgm:prSet/>
      <dgm:spPr/>
      <dgm:t>
        <a:bodyPr/>
        <a:lstStyle/>
        <a:p>
          <a:endParaRPr lang="fr-BE"/>
        </a:p>
      </dgm:t>
    </dgm:pt>
    <dgm:pt modelId="{540765BC-A1D2-4A39-B806-993036CDC4FC}" type="sibTrans" cxnId="{0108EFA2-9A2F-4D2C-8F88-6E67523BE916}">
      <dgm:prSet/>
      <dgm:spPr/>
      <dgm:t>
        <a:bodyPr/>
        <a:lstStyle/>
        <a:p>
          <a:endParaRPr lang="fr-BE"/>
        </a:p>
      </dgm:t>
    </dgm:pt>
    <dgm:pt modelId="{B9FAB943-036E-488E-A165-EDFD2FA87802}">
      <dgm:prSet custT="1"/>
      <dgm:spPr>
        <a:ln>
          <a:solidFill>
            <a:srgbClr val="FFFF00"/>
          </a:solidFill>
        </a:ln>
      </dgm:spPr>
      <dgm:t>
        <a:bodyPr/>
        <a:lstStyle/>
        <a:p>
          <a:pPr rtl="0"/>
          <a:r>
            <a:rPr lang="fr-FR" sz="1200" dirty="0" smtClean="0"/>
            <a:t>les prescriptions techniques (PTV) : documents normatifs, émanant d’opérateurs sectoriels tels que PROBETON, OCAB, CRIC, COPRO, ...   </a:t>
          </a:r>
          <a:endParaRPr lang="fr-BE" sz="1200" dirty="0"/>
        </a:p>
      </dgm:t>
    </dgm:pt>
    <dgm:pt modelId="{85F408A0-52D9-4B20-855D-0D867BB9B116}" type="parTrans" cxnId="{1A8DD428-B810-47C4-91DE-3D1C5A309C4F}">
      <dgm:prSet/>
      <dgm:spPr/>
      <dgm:t>
        <a:bodyPr/>
        <a:lstStyle/>
        <a:p>
          <a:endParaRPr lang="fr-BE"/>
        </a:p>
      </dgm:t>
    </dgm:pt>
    <dgm:pt modelId="{15798352-9A39-4A34-B573-E2BDAA23D001}" type="sibTrans" cxnId="{1A8DD428-B810-47C4-91DE-3D1C5A309C4F}">
      <dgm:prSet/>
      <dgm:spPr/>
      <dgm:t>
        <a:bodyPr/>
        <a:lstStyle/>
        <a:p>
          <a:endParaRPr lang="fr-BE"/>
        </a:p>
      </dgm:t>
    </dgm:pt>
    <dgm:pt modelId="{060137AC-2B95-4F13-9870-E744A33686E6}">
      <dgm:prSet custT="1"/>
      <dgm:spPr>
        <a:ln>
          <a:solidFill>
            <a:srgbClr val="C3092C"/>
          </a:solidFill>
        </a:ln>
      </dgm:spPr>
      <dgm:t>
        <a:bodyPr/>
        <a:lstStyle/>
        <a:p>
          <a:pPr rtl="0"/>
          <a:r>
            <a:rPr lang="fr-FR" sz="1200" dirty="0" smtClean="0"/>
            <a:t>les guides d'agrément </a:t>
          </a:r>
          <a:r>
            <a:rPr lang="fr-FR" sz="1200" dirty="0" err="1" smtClean="0"/>
            <a:t>UBAtc</a:t>
          </a:r>
          <a:r>
            <a:rPr lang="fr-FR" sz="1200" dirty="0" smtClean="0"/>
            <a:t> Génie Civil   </a:t>
          </a:r>
          <a:endParaRPr lang="fr-BE" sz="1200" dirty="0"/>
        </a:p>
      </dgm:t>
    </dgm:pt>
    <dgm:pt modelId="{CF838704-26AF-4E72-9871-1A799C949791}" type="parTrans" cxnId="{091E6112-66A5-44B5-83C1-31DEED6404DE}">
      <dgm:prSet/>
      <dgm:spPr/>
      <dgm:t>
        <a:bodyPr/>
        <a:lstStyle/>
        <a:p>
          <a:endParaRPr lang="fr-BE"/>
        </a:p>
      </dgm:t>
    </dgm:pt>
    <dgm:pt modelId="{A4E577F4-6C2B-45B3-BFAE-B2D1CD956E7E}" type="sibTrans" cxnId="{091E6112-66A5-44B5-83C1-31DEED6404DE}">
      <dgm:prSet/>
      <dgm:spPr/>
      <dgm:t>
        <a:bodyPr/>
        <a:lstStyle/>
        <a:p>
          <a:endParaRPr lang="fr-BE"/>
        </a:p>
      </dgm:t>
    </dgm:pt>
    <dgm:pt modelId="{8EF7E437-A661-480F-A17B-54A6F808DC34}">
      <dgm:prSet custT="1"/>
      <dgm:spPr>
        <a:ln>
          <a:solidFill>
            <a:srgbClr val="7030A0"/>
          </a:solidFill>
        </a:ln>
      </dgm:spPr>
      <dgm:t>
        <a:bodyPr/>
        <a:lstStyle/>
        <a:p>
          <a:pPr rtl="0"/>
          <a:r>
            <a:rPr lang="fr-FR" sz="1200" dirty="0" smtClean="0"/>
            <a:t>les codes de bonne pratique du CRR </a:t>
          </a:r>
          <a:endParaRPr lang="fr-BE" sz="1200" dirty="0"/>
        </a:p>
      </dgm:t>
    </dgm:pt>
    <dgm:pt modelId="{EAAF082F-1C1D-4DB0-A55E-2B705BF790AC}" type="parTrans" cxnId="{1216DC48-2A82-4DC5-B356-A6EA1FECD2BE}">
      <dgm:prSet/>
      <dgm:spPr/>
      <dgm:t>
        <a:bodyPr/>
        <a:lstStyle/>
        <a:p>
          <a:endParaRPr lang="fr-BE"/>
        </a:p>
      </dgm:t>
    </dgm:pt>
    <dgm:pt modelId="{65274B7C-0465-4ADF-AB7B-25D9DCF1DAE6}" type="sibTrans" cxnId="{1216DC48-2A82-4DC5-B356-A6EA1FECD2BE}">
      <dgm:prSet/>
      <dgm:spPr/>
      <dgm:t>
        <a:bodyPr/>
        <a:lstStyle/>
        <a:p>
          <a:endParaRPr lang="fr-BE"/>
        </a:p>
      </dgm:t>
    </dgm:pt>
    <dgm:pt modelId="{2AFB7331-F2BB-4B2C-99CE-ED8B614826E0}">
      <dgm:prSet custT="1"/>
      <dgm:spPr>
        <a:ln>
          <a:solidFill>
            <a:srgbClr val="00B0F0"/>
          </a:solidFill>
        </a:ln>
      </dgm:spPr>
      <dgm:t>
        <a:bodyPr/>
        <a:lstStyle/>
        <a:p>
          <a:pPr rtl="0"/>
          <a:r>
            <a:rPr lang="fr-FR" sz="1200" dirty="0" smtClean="0"/>
            <a:t>les notes d'informations techniques (NIT) du CSTC</a:t>
          </a:r>
          <a:endParaRPr lang="fr-BE" sz="1200" dirty="0"/>
        </a:p>
      </dgm:t>
    </dgm:pt>
    <dgm:pt modelId="{75BF67DE-E2E3-44E6-A868-3400938ADBA6}" type="parTrans" cxnId="{BAA7BD7D-E247-4ACE-82CC-210009AC6012}">
      <dgm:prSet/>
      <dgm:spPr/>
      <dgm:t>
        <a:bodyPr/>
        <a:lstStyle/>
        <a:p>
          <a:endParaRPr lang="fr-BE"/>
        </a:p>
      </dgm:t>
    </dgm:pt>
    <dgm:pt modelId="{A441BD49-C26C-473E-919C-18E14123662B}" type="sibTrans" cxnId="{BAA7BD7D-E247-4ACE-82CC-210009AC6012}">
      <dgm:prSet/>
      <dgm:spPr/>
      <dgm:t>
        <a:bodyPr/>
        <a:lstStyle/>
        <a:p>
          <a:endParaRPr lang="fr-BE"/>
        </a:p>
      </dgm:t>
    </dgm:pt>
    <dgm:pt modelId="{5468E53A-0DCC-4142-A8EE-29A811B8935E}" type="pres">
      <dgm:prSet presAssocID="{E8B259E2-9C76-4805-8869-16B95CF70D76}" presName="compositeShape" presStyleCnt="0">
        <dgm:presLayoutVars>
          <dgm:dir/>
          <dgm:resizeHandles/>
        </dgm:presLayoutVars>
      </dgm:prSet>
      <dgm:spPr/>
      <dgm:t>
        <a:bodyPr/>
        <a:lstStyle/>
        <a:p>
          <a:endParaRPr lang="fr-BE"/>
        </a:p>
      </dgm:t>
    </dgm:pt>
    <dgm:pt modelId="{92C13E9D-3105-4B88-AC11-D5A87F2DC486}" type="pres">
      <dgm:prSet presAssocID="{E8B259E2-9C76-4805-8869-16B95CF70D76}" presName="pyramid" presStyleLbl="node1" presStyleIdx="0" presStyleCnt="1"/>
      <dgm:spPr/>
    </dgm:pt>
    <dgm:pt modelId="{4C202B0B-30F2-484F-96DA-6EEEA7073F39}" type="pres">
      <dgm:prSet presAssocID="{E8B259E2-9C76-4805-8869-16B95CF70D76}" presName="theList" presStyleCnt="0"/>
      <dgm:spPr/>
    </dgm:pt>
    <dgm:pt modelId="{40707E02-00AE-41A7-AD0D-B167B0BABAF4}" type="pres">
      <dgm:prSet presAssocID="{E7B68803-227F-42C6-A8C8-FC084C3CA115}" presName="aNode" presStyleLbl="fgAcc1" presStyleIdx="0" presStyleCnt="7" custScaleX="214013" custLinFactY="-38879" custLinFactNeighborX="-13204" custLinFactNeighborY="-100000">
        <dgm:presLayoutVars>
          <dgm:bulletEnabled val="1"/>
        </dgm:presLayoutVars>
      </dgm:prSet>
      <dgm:spPr/>
      <dgm:t>
        <a:bodyPr/>
        <a:lstStyle/>
        <a:p>
          <a:endParaRPr lang="fr-BE"/>
        </a:p>
      </dgm:t>
    </dgm:pt>
    <dgm:pt modelId="{320A28A7-A9D1-49F4-87CE-71C2F282788F}" type="pres">
      <dgm:prSet presAssocID="{E7B68803-227F-42C6-A8C8-FC084C3CA115}" presName="aSpace" presStyleCnt="0"/>
      <dgm:spPr/>
    </dgm:pt>
    <dgm:pt modelId="{1967F0F3-43EF-4AE9-A016-ECFB2E531D44}" type="pres">
      <dgm:prSet presAssocID="{EB5654A1-96D6-4E5B-B9D5-8427B56F4213}" presName="aNode" presStyleLbl="fgAcc1" presStyleIdx="1" presStyleCnt="7" custScaleX="214013" custScaleY="320865" custLinFactNeighborX="54899">
        <dgm:presLayoutVars>
          <dgm:bulletEnabled val="1"/>
        </dgm:presLayoutVars>
      </dgm:prSet>
      <dgm:spPr/>
      <dgm:t>
        <a:bodyPr/>
        <a:lstStyle/>
        <a:p>
          <a:endParaRPr lang="fr-BE"/>
        </a:p>
      </dgm:t>
    </dgm:pt>
    <dgm:pt modelId="{89B60C30-DF2D-47F3-8EE3-06D3CD685579}" type="pres">
      <dgm:prSet presAssocID="{EB5654A1-96D6-4E5B-B9D5-8427B56F4213}" presName="aSpace" presStyleCnt="0"/>
      <dgm:spPr/>
    </dgm:pt>
    <dgm:pt modelId="{5D5FADE3-615E-44E2-A3AF-AA19E4A0C1EA}" type="pres">
      <dgm:prSet presAssocID="{BC1E415B-5C3E-4ECD-970B-09FA9C70F5BF}" presName="aNode" presStyleLbl="fgAcc1" presStyleIdx="2" presStyleCnt="7" custScaleX="214013" custScaleY="207540" custLinFactNeighborX="54899" custLinFactNeighborY="99102">
        <dgm:presLayoutVars>
          <dgm:bulletEnabled val="1"/>
        </dgm:presLayoutVars>
      </dgm:prSet>
      <dgm:spPr/>
      <dgm:t>
        <a:bodyPr/>
        <a:lstStyle/>
        <a:p>
          <a:endParaRPr lang="fr-BE"/>
        </a:p>
      </dgm:t>
    </dgm:pt>
    <dgm:pt modelId="{8C1B7F05-2EB4-4320-96C6-EEA750C242CB}" type="pres">
      <dgm:prSet presAssocID="{BC1E415B-5C3E-4ECD-970B-09FA9C70F5BF}" presName="aSpace" presStyleCnt="0"/>
      <dgm:spPr/>
    </dgm:pt>
    <dgm:pt modelId="{A64E88EC-80FE-4BD0-8A49-49C9A7A8DC37}" type="pres">
      <dgm:prSet presAssocID="{B9FAB943-036E-488E-A165-EDFD2FA87802}" presName="aNode" presStyleLbl="fgAcc1" presStyleIdx="3" presStyleCnt="7" custScaleX="214013" custLinFactY="38335" custLinFactNeighborX="54899" custLinFactNeighborY="100000">
        <dgm:presLayoutVars>
          <dgm:bulletEnabled val="1"/>
        </dgm:presLayoutVars>
      </dgm:prSet>
      <dgm:spPr/>
      <dgm:t>
        <a:bodyPr/>
        <a:lstStyle/>
        <a:p>
          <a:endParaRPr lang="fr-BE"/>
        </a:p>
      </dgm:t>
    </dgm:pt>
    <dgm:pt modelId="{72C5CA16-CB66-418E-9A52-329F60DEF00E}" type="pres">
      <dgm:prSet presAssocID="{B9FAB943-036E-488E-A165-EDFD2FA87802}" presName="aSpace" presStyleCnt="0"/>
      <dgm:spPr/>
    </dgm:pt>
    <dgm:pt modelId="{0B05B7CC-11F5-4DD2-903A-3884B252E3FE}" type="pres">
      <dgm:prSet presAssocID="{060137AC-2B95-4F13-9870-E744A33686E6}" presName="aNode" presStyleLbl="fgAcc1" presStyleIdx="4" presStyleCnt="7" custScaleX="214013" custLinFactY="67740" custLinFactNeighborX="54899" custLinFactNeighborY="100000">
        <dgm:presLayoutVars>
          <dgm:bulletEnabled val="1"/>
        </dgm:presLayoutVars>
      </dgm:prSet>
      <dgm:spPr/>
      <dgm:t>
        <a:bodyPr/>
        <a:lstStyle/>
        <a:p>
          <a:endParaRPr lang="fr-BE"/>
        </a:p>
      </dgm:t>
    </dgm:pt>
    <dgm:pt modelId="{94923BC8-574F-47EB-A2BD-42445758BFE1}" type="pres">
      <dgm:prSet presAssocID="{060137AC-2B95-4F13-9870-E744A33686E6}" presName="aSpace" presStyleCnt="0"/>
      <dgm:spPr/>
    </dgm:pt>
    <dgm:pt modelId="{47A5E3D9-6F1C-41B4-A70B-DB6B17AA4956}" type="pres">
      <dgm:prSet presAssocID="{8EF7E437-A661-480F-A17B-54A6F808DC34}" presName="aNode" presStyleLbl="fgAcc1" presStyleIdx="5" presStyleCnt="7" custScaleX="214013" custScaleY="100000" custLinFactY="97146" custLinFactNeighborX="54899" custLinFactNeighborY="100000">
        <dgm:presLayoutVars>
          <dgm:bulletEnabled val="1"/>
        </dgm:presLayoutVars>
      </dgm:prSet>
      <dgm:spPr/>
      <dgm:t>
        <a:bodyPr/>
        <a:lstStyle/>
        <a:p>
          <a:endParaRPr lang="fr-BE"/>
        </a:p>
      </dgm:t>
    </dgm:pt>
    <dgm:pt modelId="{E76837F8-9618-4B5D-B90E-1C9E01BA5769}" type="pres">
      <dgm:prSet presAssocID="{8EF7E437-A661-480F-A17B-54A6F808DC34}" presName="aSpace" presStyleCnt="0"/>
      <dgm:spPr/>
    </dgm:pt>
    <dgm:pt modelId="{6C919568-7BFE-4BE5-BE65-F7C2447A006B}" type="pres">
      <dgm:prSet presAssocID="{2AFB7331-F2BB-4B2C-99CE-ED8B614826E0}" presName="aNode" presStyleLbl="fgAcc1" presStyleIdx="6" presStyleCnt="7" custScaleX="214013" custScaleY="100000" custLinFactY="114051" custLinFactNeighborX="54899" custLinFactNeighborY="200000">
        <dgm:presLayoutVars>
          <dgm:bulletEnabled val="1"/>
        </dgm:presLayoutVars>
      </dgm:prSet>
      <dgm:spPr/>
      <dgm:t>
        <a:bodyPr/>
        <a:lstStyle/>
        <a:p>
          <a:endParaRPr lang="fr-BE"/>
        </a:p>
      </dgm:t>
    </dgm:pt>
    <dgm:pt modelId="{F0996873-0FC6-45CD-8B46-29E270ADE5A4}" type="pres">
      <dgm:prSet presAssocID="{2AFB7331-F2BB-4B2C-99CE-ED8B614826E0}" presName="aSpace" presStyleCnt="0"/>
      <dgm:spPr/>
    </dgm:pt>
  </dgm:ptLst>
  <dgm:cxnLst>
    <dgm:cxn modelId="{2CA4F24B-2C9F-4728-9AC7-642846AFB43B}" type="presOf" srcId="{E8B259E2-9C76-4805-8869-16B95CF70D76}" destId="{5468E53A-0DCC-4142-A8EE-29A811B8935E}" srcOrd="0" destOrd="0" presId="urn:microsoft.com/office/officeart/2005/8/layout/pyramid2"/>
    <dgm:cxn modelId="{BAA7BD7D-E247-4ACE-82CC-210009AC6012}" srcId="{E8B259E2-9C76-4805-8869-16B95CF70D76}" destId="{2AFB7331-F2BB-4B2C-99CE-ED8B614826E0}" srcOrd="6" destOrd="0" parTransId="{75BF67DE-E2E3-44E6-A868-3400938ADBA6}" sibTransId="{A441BD49-C26C-473E-919C-18E14123662B}"/>
    <dgm:cxn modelId="{1216DC48-2A82-4DC5-B356-A6EA1FECD2BE}" srcId="{E8B259E2-9C76-4805-8869-16B95CF70D76}" destId="{8EF7E437-A661-480F-A17B-54A6F808DC34}" srcOrd="5" destOrd="0" parTransId="{EAAF082F-1C1D-4DB0-A55E-2B705BF790AC}" sibTransId="{65274B7C-0465-4ADF-AB7B-25D9DCF1DAE6}"/>
    <dgm:cxn modelId="{0108EFA2-9A2F-4D2C-8F88-6E67523BE916}" srcId="{E8B259E2-9C76-4805-8869-16B95CF70D76}" destId="{BC1E415B-5C3E-4ECD-970B-09FA9C70F5BF}" srcOrd="2" destOrd="0" parTransId="{2C7D5C89-3C65-4BFC-A751-D2DC451D2E55}" sibTransId="{540765BC-A1D2-4A39-B806-993036CDC4FC}"/>
    <dgm:cxn modelId="{E027D04F-FBF6-4C8C-B69F-5A66DE428C69}" type="presOf" srcId="{EB5654A1-96D6-4E5B-B9D5-8427B56F4213}" destId="{1967F0F3-43EF-4AE9-A016-ECFB2E531D44}" srcOrd="0" destOrd="0" presId="urn:microsoft.com/office/officeart/2005/8/layout/pyramid2"/>
    <dgm:cxn modelId="{3AD0A95C-7A61-4145-8FCF-49CC22BBB637}" srcId="{E8B259E2-9C76-4805-8869-16B95CF70D76}" destId="{E7B68803-227F-42C6-A8C8-FC084C3CA115}" srcOrd="0" destOrd="0" parTransId="{C0B14DD8-F89E-42C2-AA6C-EA0B7BB2BB71}" sibTransId="{B6244EFB-3164-4E40-BD26-2960A0C22D57}"/>
    <dgm:cxn modelId="{3807C84C-3521-494A-BCB5-92A63C3C3E83}" type="presOf" srcId="{2AFB7331-F2BB-4B2C-99CE-ED8B614826E0}" destId="{6C919568-7BFE-4BE5-BE65-F7C2447A006B}" srcOrd="0" destOrd="0" presId="urn:microsoft.com/office/officeart/2005/8/layout/pyramid2"/>
    <dgm:cxn modelId="{2840FA27-0CB1-49A5-AE33-560D4A4B296B}" srcId="{E8B259E2-9C76-4805-8869-16B95CF70D76}" destId="{EB5654A1-96D6-4E5B-B9D5-8427B56F4213}" srcOrd="1" destOrd="0" parTransId="{294BBB46-39C9-4A1C-978B-64961DC9DB15}" sibTransId="{2BAA49AE-E493-4806-BBA3-F8577291362D}"/>
    <dgm:cxn modelId="{D1384878-9FB6-475E-BD78-61A76B7DE89F}" type="presOf" srcId="{E7B68803-227F-42C6-A8C8-FC084C3CA115}" destId="{40707E02-00AE-41A7-AD0D-B167B0BABAF4}" srcOrd="0" destOrd="0" presId="urn:microsoft.com/office/officeart/2005/8/layout/pyramid2"/>
    <dgm:cxn modelId="{63384CC9-A6E8-4357-A5D1-37278D7149B6}" type="presOf" srcId="{060137AC-2B95-4F13-9870-E744A33686E6}" destId="{0B05B7CC-11F5-4DD2-903A-3884B252E3FE}" srcOrd="0" destOrd="0" presId="urn:microsoft.com/office/officeart/2005/8/layout/pyramid2"/>
    <dgm:cxn modelId="{1A8DD428-B810-47C4-91DE-3D1C5A309C4F}" srcId="{E8B259E2-9C76-4805-8869-16B95CF70D76}" destId="{B9FAB943-036E-488E-A165-EDFD2FA87802}" srcOrd="3" destOrd="0" parTransId="{85F408A0-52D9-4B20-855D-0D867BB9B116}" sibTransId="{15798352-9A39-4A34-B573-E2BDAA23D001}"/>
    <dgm:cxn modelId="{091E6112-66A5-44B5-83C1-31DEED6404DE}" srcId="{E8B259E2-9C76-4805-8869-16B95CF70D76}" destId="{060137AC-2B95-4F13-9870-E744A33686E6}" srcOrd="4" destOrd="0" parTransId="{CF838704-26AF-4E72-9871-1A799C949791}" sibTransId="{A4E577F4-6C2B-45B3-BFAE-B2D1CD956E7E}"/>
    <dgm:cxn modelId="{4D92F5F2-74E1-449C-BB36-18E121A3ADA9}" type="presOf" srcId="{B9FAB943-036E-488E-A165-EDFD2FA87802}" destId="{A64E88EC-80FE-4BD0-8A49-49C9A7A8DC37}" srcOrd="0" destOrd="0" presId="urn:microsoft.com/office/officeart/2005/8/layout/pyramid2"/>
    <dgm:cxn modelId="{9C07C6BC-FAE6-4DB7-A75A-212AC6F4BB6D}" type="presOf" srcId="{BC1E415B-5C3E-4ECD-970B-09FA9C70F5BF}" destId="{5D5FADE3-615E-44E2-A3AF-AA19E4A0C1EA}" srcOrd="0" destOrd="0" presId="urn:microsoft.com/office/officeart/2005/8/layout/pyramid2"/>
    <dgm:cxn modelId="{74D2AA26-DCB0-4850-8010-527726102B71}" type="presOf" srcId="{8EF7E437-A661-480F-A17B-54A6F808DC34}" destId="{47A5E3D9-6F1C-41B4-A70B-DB6B17AA4956}" srcOrd="0" destOrd="0" presId="urn:microsoft.com/office/officeart/2005/8/layout/pyramid2"/>
    <dgm:cxn modelId="{8BCE808C-2C41-430E-9DB0-6B96B16678E3}" type="presParOf" srcId="{5468E53A-0DCC-4142-A8EE-29A811B8935E}" destId="{92C13E9D-3105-4B88-AC11-D5A87F2DC486}" srcOrd="0" destOrd="0" presId="urn:microsoft.com/office/officeart/2005/8/layout/pyramid2"/>
    <dgm:cxn modelId="{66646BCF-A4CD-4191-92A9-4A73759FBA89}" type="presParOf" srcId="{5468E53A-0DCC-4142-A8EE-29A811B8935E}" destId="{4C202B0B-30F2-484F-96DA-6EEEA7073F39}" srcOrd="1" destOrd="0" presId="urn:microsoft.com/office/officeart/2005/8/layout/pyramid2"/>
    <dgm:cxn modelId="{4D25B0A8-563D-41C4-A253-65527B4B0755}" type="presParOf" srcId="{4C202B0B-30F2-484F-96DA-6EEEA7073F39}" destId="{40707E02-00AE-41A7-AD0D-B167B0BABAF4}" srcOrd="0" destOrd="0" presId="urn:microsoft.com/office/officeart/2005/8/layout/pyramid2"/>
    <dgm:cxn modelId="{30820B16-8968-4307-B00C-875D91F0E918}" type="presParOf" srcId="{4C202B0B-30F2-484F-96DA-6EEEA7073F39}" destId="{320A28A7-A9D1-49F4-87CE-71C2F282788F}" srcOrd="1" destOrd="0" presId="urn:microsoft.com/office/officeart/2005/8/layout/pyramid2"/>
    <dgm:cxn modelId="{9202F87A-2B99-48E2-BF55-1665ED9D5B3B}" type="presParOf" srcId="{4C202B0B-30F2-484F-96DA-6EEEA7073F39}" destId="{1967F0F3-43EF-4AE9-A016-ECFB2E531D44}" srcOrd="2" destOrd="0" presId="urn:microsoft.com/office/officeart/2005/8/layout/pyramid2"/>
    <dgm:cxn modelId="{70E1E875-AF32-4785-9151-99FC1CE9ED4A}" type="presParOf" srcId="{4C202B0B-30F2-484F-96DA-6EEEA7073F39}" destId="{89B60C30-DF2D-47F3-8EE3-06D3CD685579}" srcOrd="3" destOrd="0" presId="urn:microsoft.com/office/officeart/2005/8/layout/pyramid2"/>
    <dgm:cxn modelId="{BD5611FB-7D25-4D60-B6FA-D6C3088AD000}" type="presParOf" srcId="{4C202B0B-30F2-484F-96DA-6EEEA7073F39}" destId="{5D5FADE3-615E-44E2-A3AF-AA19E4A0C1EA}" srcOrd="4" destOrd="0" presId="urn:microsoft.com/office/officeart/2005/8/layout/pyramid2"/>
    <dgm:cxn modelId="{9A091B14-835F-4601-8304-3C940D21EB79}" type="presParOf" srcId="{4C202B0B-30F2-484F-96DA-6EEEA7073F39}" destId="{8C1B7F05-2EB4-4320-96C6-EEA750C242CB}" srcOrd="5" destOrd="0" presId="urn:microsoft.com/office/officeart/2005/8/layout/pyramid2"/>
    <dgm:cxn modelId="{849E8658-CAE5-41A2-B2B7-6913796FAEDF}" type="presParOf" srcId="{4C202B0B-30F2-484F-96DA-6EEEA7073F39}" destId="{A64E88EC-80FE-4BD0-8A49-49C9A7A8DC37}" srcOrd="6" destOrd="0" presId="urn:microsoft.com/office/officeart/2005/8/layout/pyramid2"/>
    <dgm:cxn modelId="{670ECE69-C097-4337-92AA-D29D5A67CF0C}" type="presParOf" srcId="{4C202B0B-30F2-484F-96DA-6EEEA7073F39}" destId="{72C5CA16-CB66-418E-9A52-329F60DEF00E}" srcOrd="7" destOrd="0" presId="urn:microsoft.com/office/officeart/2005/8/layout/pyramid2"/>
    <dgm:cxn modelId="{C832CB69-69D2-4FA2-8ECD-C1E1018BC984}" type="presParOf" srcId="{4C202B0B-30F2-484F-96DA-6EEEA7073F39}" destId="{0B05B7CC-11F5-4DD2-903A-3884B252E3FE}" srcOrd="8" destOrd="0" presId="urn:microsoft.com/office/officeart/2005/8/layout/pyramid2"/>
    <dgm:cxn modelId="{E7C71E72-F595-4DAD-8731-7E550FA09368}" type="presParOf" srcId="{4C202B0B-30F2-484F-96DA-6EEEA7073F39}" destId="{94923BC8-574F-47EB-A2BD-42445758BFE1}" srcOrd="9" destOrd="0" presId="urn:microsoft.com/office/officeart/2005/8/layout/pyramid2"/>
    <dgm:cxn modelId="{BD482623-0F2F-43E0-AA22-67E2D1346DE2}" type="presParOf" srcId="{4C202B0B-30F2-484F-96DA-6EEEA7073F39}" destId="{47A5E3D9-6F1C-41B4-A70B-DB6B17AA4956}" srcOrd="10" destOrd="0" presId="urn:microsoft.com/office/officeart/2005/8/layout/pyramid2"/>
    <dgm:cxn modelId="{0CCDED5E-E5FC-4C77-813B-709DD990892B}" type="presParOf" srcId="{4C202B0B-30F2-484F-96DA-6EEEA7073F39}" destId="{E76837F8-9618-4B5D-B90E-1C9E01BA5769}" srcOrd="11" destOrd="0" presId="urn:microsoft.com/office/officeart/2005/8/layout/pyramid2"/>
    <dgm:cxn modelId="{30F03477-63A8-4359-9522-A4DA04A12F1A}" type="presParOf" srcId="{4C202B0B-30F2-484F-96DA-6EEEA7073F39}" destId="{6C919568-7BFE-4BE5-BE65-F7C2447A006B}" srcOrd="12" destOrd="0" presId="urn:microsoft.com/office/officeart/2005/8/layout/pyramid2"/>
    <dgm:cxn modelId="{0C46D7BF-9EB6-4FC0-AC24-B4D69137B8A1}" type="presParOf" srcId="{4C202B0B-30F2-484F-96DA-6EEEA7073F39}" destId="{F0996873-0FC6-45CD-8B46-29E270ADE5A4}" srcOrd="13"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8B259E2-9C76-4805-8869-16B95CF70D76}" type="doc">
      <dgm:prSet loTypeId="urn:microsoft.com/office/officeart/2005/8/layout/pyramid2" loCatId="pyramid" qsTypeId="urn:microsoft.com/office/officeart/2005/8/quickstyle/3d2" qsCatId="3D" csTypeId="urn:microsoft.com/office/officeart/2005/8/colors/colorful4" csCatId="colorful" phldr="1"/>
      <dgm:spPr/>
      <dgm:t>
        <a:bodyPr/>
        <a:lstStyle/>
        <a:p>
          <a:endParaRPr lang="fr-BE"/>
        </a:p>
      </dgm:t>
    </dgm:pt>
    <dgm:pt modelId="{B9FAB943-036E-488E-A165-EDFD2FA87802}">
      <dgm:prSet custT="1"/>
      <dgm:spPr/>
      <dgm:t>
        <a:bodyPr/>
        <a:lstStyle/>
        <a:p>
          <a:pPr rtl="0"/>
          <a:r>
            <a:rPr lang="fr-FR" sz="1200" dirty="0" smtClean="0"/>
            <a:t>Encadré = indications qui doivent être prévues (le cas échéant ou non) dans le CSC par l’auteur de projet, aidé si nécessaire par les notes figurant en encadré. Si ces indications figurent aux plans, il n’y a pas lieu de les prévoir dans le texte du CSC.</a:t>
          </a:r>
          <a:endParaRPr lang="fr-BE" sz="1200" dirty="0"/>
        </a:p>
      </dgm:t>
    </dgm:pt>
    <dgm:pt modelId="{15798352-9A39-4A34-B573-E2BDAA23D001}" type="sibTrans" cxnId="{1A8DD428-B810-47C4-91DE-3D1C5A309C4F}">
      <dgm:prSet/>
      <dgm:spPr/>
      <dgm:t>
        <a:bodyPr/>
        <a:lstStyle/>
        <a:p>
          <a:endParaRPr lang="fr-BE"/>
        </a:p>
      </dgm:t>
    </dgm:pt>
    <dgm:pt modelId="{85F408A0-52D9-4B20-855D-0D867BB9B116}" type="parTrans" cxnId="{1A8DD428-B810-47C4-91DE-3D1C5A309C4F}">
      <dgm:prSet/>
      <dgm:spPr/>
      <dgm:t>
        <a:bodyPr/>
        <a:lstStyle/>
        <a:p>
          <a:endParaRPr lang="fr-BE"/>
        </a:p>
      </dgm:t>
    </dgm:pt>
    <dgm:pt modelId="{BC1E415B-5C3E-4ECD-970B-09FA9C70F5BF}">
      <dgm:prSet custT="1"/>
      <dgm:spPr/>
      <dgm:t>
        <a:bodyPr/>
        <a:lstStyle/>
        <a:p>
          <a:pPr rtl="0"/>
          <a:r>
            <a:rPr lang="fr-FR" sz="1400" dirty="0" smtClean="0"/>
            <a:t>« Caractère habituel »= doit figurer dans le CSC </a:t>
          </a:r>
          <a:r>
            <a:rPr lang="fr-FR" sz="1200" dirty="0" smtClean="0"/>
            <a:t>(</a:t>
          </a:r>
          <a:r>
            <a:rPr lang="fr-FR" sz="1200" i="1" dirty="0" smtClean="0"/>
            <a:t>essentiellement pour le chapitre A</a:t>
          </a:r>
          <a:r>
            <a:rPr lang="fr-FR" sz="1200" dirty="0" smtClean="0"/>
            <a:t>)</a:t>
          </a:r>
          <a:endParaRPr lang="fr-BE" sz="1200" dirty="0"/>
        </a:p>
      </dgm:t>
    </dgm:pt>
    <dgm:pt modelId="{540765BC-A1D2-4A39-B806-993036CDC4FC}" type="sibTrans" cxnId="{0108EFA2-9A2F-4D2C-8F88-6E67523BE916}">
      <dgm:prSet/>
      <dgm:spPr/>
      <dgm:t>
        <a:bodyPr/>
        <a:lstStyle/>
        <a:p>
          <a:endParaRPr lang="fr-BE"/>
        </a:p>
      </dgm:t>
    </dgm:pt>
    <dgm:pt modelId="{2C7D5C89-3C65-4BFC-A751-D2DC451D2E55}" type="parTrans" cxnId="{0108EFA2-9A2F-4D2C-8F88-6E67523BE916}">
      <dgm:prSet/>
      <dgm:spPr/>
      <dgm:t>
        <a:bodyPr/>
        <a:lstStyle/>
        <a:p>
          <a:endParaRPr lang="fr-BE"/>
        </a:p>
      </dgm:t>
    </dgm:pt>
    <dgm:pt modelId="{EB5654A1-96D6-4E5B-B9D5-8427B56F4213}">
      <dgm:prSet custT="1"/>
      <dgm:spPr/>
      <dgm:t>
        <a:bodyPr/>
        <a:lstStyle/>
        <a:p>
          <a:pPr rtl="0"/>
          <a:r>
            <a:rPr lang="fr-FR" sz="1400" dirty="0" smtClean="0"/>
            <a:t>Italique = commentaires (</a:t>
          </a:r>
          <a:r>
            <a:rPr lang="fr-FR" sz="1200" i="1" dirty="0" smtClean="0"/>
            <a:t>ils ne doivent pas figurer dans le CSC. Ils constituent une aide pour l’auteur de projet</a:t>
          </a:r>
          <a:r>
            <a:rPr lang="fr-FR" sz="1200" dirty="0" smtClean="0"/>
            <a:t>)</a:t>
          </a:r>
          <a:endParaRPr lang="fr-BE" sz="1400" i="1" dirty="0"/>
        </a:p>
      </dgm:t>
    </dgm:pt>
    <dgm:pt modelId="{2BAA49AE-E493-4806-BBA3-F8577291362D}" type="sibTrans" cxnId="{2840FA27-0CB1-49A5-AE33-560D4A4B296B}">
      <dgm:prSet/>
      <dgm:spPr/>
      <dgm:t>
        <a:bodyPr/>
        <a:lstStyle/>
        <a:p>
          <a:endParaRPr lang="fr-BE"/>
        </a:p>
      </dgm:t>
    </dgm:pt>
    <dgm:pt modelId="{294BBB46-39C9-4A1C-978B-64961DC9DB15}" type="parTrans" cxnId="{2840FA27-0CB1-49A5-AE33-560D4A4B296B}">
      <dgm:prSet/>
      <dgm:spPr/>
      <dgm:t>
        <a:bodyPr/>
        <a:lstStyle/>
        <a:p>
          <a:endParaRPr lang="fr-BE"/>
        </a:p>
      </dgm:t>
    </dgm:pt>
    <dgm:pt modelId="{5A0E0058-B1FB-4AB3-9C37-4BF329E23CDC}">
      <dgm:prSet custT="1"/>
      <dgm:spPr/>
      <dgm:t>
        <a:bodyPr/>
        <a:lstStyle/>
        <a:p>
          <a:pPr rtl="0"/>
          <a:r>
            <a:rPr lang="fr-BE" sz="1200" dirty="0" smtClean="0"/>
            <a:t>Certains encadrés renvoient au chapitre C. Celui-ci doit donc être élaboré en dernier lieu.</a:t>
          </a:r>
          <a:endParaRPr lang="fr-BE" sz="1200" dirty="0"/>
        </a:p>
      </dgm:t>
    </dgm:pt>
    <dgm:pt modelId="{E0BC8614-1A32-4B65-92E1-E42DE73F3245}" type="parTrans" cxnId="{6055FC72-EB59-45AB-81DE-22C23154EC62}">
      <dgm:prSet/>
      <dgm:spPr/>
      <dgm:t>
        <a:bodyPr/>
        <a:lstStyle/>
        <a:p>
          <a:endParaRPr lang="fr-BE"/>
        </a:p>
      </dgm:t>
    </dgm:pt>
    <dgm:pt modelId="{727C571C-9070-41EE-9491-743B9934EF2B}" type="sibTrans" cxnId="{6055FC72-EB59-45AB-81DE-22C23154EC62}">
      <dgm:prSet/>
      <dgm:spPr/>
      <dgm:t>
        <a:bodyPr/>
        <a:lstStyle/>
        <a:p>
          <a:endParaRPr lang="fr-BE"/>
        </a:p>
      </dgm:t>
    </dgm:pt>
    <dgm:pt modelId="{5468E53A-0DCC-4142-A8EE-29A811B8935E}" type="pres">
      <dgm:prSet presAssocID="{E8B259E2-9C76-4805-8869-16B95CF70D76}" presName="compositeShape" presStyleCnt="0">
        <dgm:presLayoutVars>
          <dgm:dir/>
          <dgm:resizeHandles/>
        </dgm:presLayoutVars>
      </dgm:prSet>
      <dgm:spPr/>
      <dgm:t>
        <a:bodyPr/>
        <a:lstStyle/>
        <a:p>
          <a:endParaRPr lang="fr-BE"/>
        </a:p>
      </dgm:t>
    </dgm:pt>
    <dgm:pt modelId="{92C13E9D-3105-4B88-AC11-D5A87F2DC486}" type="pres">
      <dgm:prSet presAssocID="{E8B259E2-9C76-4805-8869-16B95CF70D76}" presName="pyramid" presStyleLbl="node1" presStyleIdx="0" presStyleCnt="1" custLinFactNeighborX="-41858"/>
      <dgm:spPr/>
    </dgm:pt>
    <dgm:pt modelId="{4C202B0B-30F2-484F-96DA-6EEEA7073F39}" type="pres">
      <dgm:prSet presAssocID="{E8B259E2-9C76-4805-8869-16B95CF70D76}" presName="theList" presStyleCnt="0"/>
      <dgm:spPr/>
    </dgm:pt>
    <dgm:pt modelId="{1967F0F3-43EF-4AE9-A016-ECFB2E531D44}" type="pres">
      <dgm:prSet presAssocID="{EB5654A1-96D6-4E5B-B9D5-8427B56F4213}" presName="aNode" presStyleLbl="fgAcc1" presStyleIdx="0" presStyleCnt="4" custScaleX="298336" custScaleY="320865" custLinFactNeighborX="54899">
        <dgm:presLayoutVars>
          <dgm:bulletEnabled val="1"/>
        </dgm:presLayoutVars>
      </dgm:prSet>
      <dgm:spPr/>
      <dgm:t>
        <a:bodyPr/>
        <a:lstStyle/>
        <a:p>
          <a:endParaRPr lang="fr-BE"/>
        </a:p>
      </dgm:t>
    </dgm:pt>
    <dgm:pt modelId="{89B60C30-DF2D-47F3-8EE3-06D3CD685579}" type="pres">
      <dgm:prSet presAssocID="{EB5654A1-96D6-4E5B-B9D5-8427B56F4213}" presName="aSpace" presStyleCnt="0"/>
      <dgm:spPr/>
    </dgm:pt>
    <dgm:pt modelId="{5D5FADE3-615E-44E2-A3AF-AA19E4A0C1EA}" type="pres">
      <dgm:prSet presAssocID="{BC1E415B-5C3E-4ECD-970B-09FA9C70F5BF}" presName="aNode" presStyleLbl="fgAcc1" presStyleIdx="1" presStyleCnt="4" custScaleX="298336" custScaleY="207540" custLinFactNeighborX="54899" custLinFactNeighborY="99102">
        <dgm:presLayoutVars>
          <dgm:bulletEnabled val="1"/>
        </dgm:presLayoutVars>
      </dgm:prSet>
      <dgm:spPr/>
      <dgm:t>
        <a:bodyPr/>
        <a:lstStyle/>
        <a:p>
          <a:endParaRPr lang="fr-BE"/>
        </a:p>
      </dgm:t>
    </dgm:pt>
    <dgm:pt modelId="{8C1B7F05-2EB4-4320-96C6-EEA750C242CB}" type="pres">
      <dgm:prSet presAssocID="{BC1E415B-5C3E-4ECD-970B-09FA9C70F5BF}" presName="aSpace" presStyleCnt="0"/>
      <dgm:spPr/>
    </dgm:pt>
    <dgm:pt modelId="{A64E88EC-80FE-4BD0-8A49-49C9A7A8DC37}" type="pres">
      <dgm:prSet presAssocID="{B9FAB943-036E-488E-A165-EDFD2FA87802}" presName="aNode" presStyleLbl="fgAcc1" presStyleIdx="2" presStyleCnt="4" custScaleX="298336" custScaleY="302007" custLinFactY="38335" custLinFactNeighborX="54899" custLinFactNeighborY="100000">
        <dgm:presLayoutVars>
          <dgm:bulletEnabled val="1"/>
        </dgm:presLayoutVars>
      </dgm:prSet>
      <dgm:spPr/>
      <dgm:t>
        <a:bodyPr/>
        <a:lstStyle/>
        <a:p>
          <a:endParaRPr lang="fr-BE"/>
        </a:p>
      </dgm:t>
    </dgm:pt>
    <dgm:pt modelId="{72C5CA16-CB66-418E-9A52-329F60DEF00E}" type="pres">
      <dgm:prSet presAssocID="{B9FAB943-036E-488E-A165-EDFD2FA87802}" presName="aSpace" presStyleCnt="0"/>
      <dgm:spPr/>
    </dgm:pt>
    <dgm:pt modelId="{836AD6C0-2D77-4C18-81C9-7C2407565362}" type="pres">
      <dgm:prSet presAssocID="{5A0E0058-B1FB-4AB3-9C37-4BF329E23CDC}" presName="aNode" presStyleLbl="fgAcc1" presStyleIdx="3" presStyleCnt="4" custScaleX="297703" custScaleY="158487" custLinFactY="82258" custLinFactNeighborX="56634" custLinFactNeighborY="100000">
        <dgm:presLayoutVars>
          <dgm:bulletEnabled val="1"/>
        </dgm:presLayoutVars>
      </dgm:prSet>
      <dgm:spPr/>
      <dgm:t>
        <a:bodyPr/>
        <a:lstStyle/>
        <a:p>
          <a:endParaRPr lang="fr-BE"/>
        </a:p>
      </dgm:t>
    </dgm:pt>
    <dgm:pt modelId="{090ACA49-9F69-4719-B7E2-9485BB992BB0}" type="pres">
      <dgm:prSet presAssocID="{5A0E0058-B1FB-4AB3-9C37-4BF329E23CDC}" presName="aSpace" presStyleCnt="0"/>
      <dgm:spPr/>
    </dgm:pt>
  </dgm:ptLst>
  <dgm:cxnLst>
    <dgm:cxn modelId="{1A8DD428-B810-47C4-91DE-3D1C5A309C4F}" srcId="{E8B259E2-9C76-4805-8869-16B95CF70D76}" destId="{B9FAB943-036E-488E-A165-EDFD2FA87802}" srcOrd="2" destOrd="0" parTransId="{85F408A0-52D9-4B20-855D-0D867BB9B116}" sibTransId="{15798352-9A39-4A34-B573-E2BDAA23D001}"/>
    <dgm:cxn modelId="{916CDECA-5F8F-4DE7-B61E-33BD8B3F0637}" type="presOf" srcId="{EB5654A1-96D6-4E5B-B9D5-8427B56F4213}" destId="{1967F0F3-43EF-4AE9-A016-ECFB2E531D44}" srcOrd="0" destOrd="0" presId="urn:microsoft.com/office/officeart/2005/8/layout/pyramid2"/>
    <dgm:cxn modelId="{036F4F2F-6151-4FC5-B17F-4216F5ADD5E4}" type="presOf" srcId="{B9FAB943-036E-488E-A165-EDFD2FA87802}" destId="{A64E88EC-80FE-4BD0-8A49-49C9A7A8DC37}" srcOrd="0" destOrd="0" presId="urn:microsoft.com/office/officeart/2005/8/layout/pyramid2"/>
    <dgm:cxn modelId="{2840FA27-0CB1-49A5-AE33-560D4A4B296B}" srcId="{E8B259E2-9C76-4805-8869-16B95CF70D76}" destId="{EB5654A1-96D6-4E5B-B9D5-8427B56F4213}" srcOrd="0" destOrd="0" parTransId="{294BBB46-39C9-4A1C-978B-64961DC9DB15}" sibTransId="{2BAA49AE-E493-4806-BBA3-F8577291362D}"/>
    <dgm:cxn modelId="{230D7EB5-40DD-4CD0-BCA3-D69992F32E43}" type="presOf" srcId="{5A0E0058-B1FB-4AB3-9C37-4BF329E23CDC}" destId="{836AD6C0-2D77-4C18-81C9-7C2407565362}" srcOrd="0" destOrd="0" presId="urn:microsoft.com/office/officeart/2005/8/layout/pyramid2"/>
    <dgm:cxn modelId="{0108EFA2-9A2F-4D2C-8F88-6E67523BE916}" srcId="{E8B259E2-9C76-4805-8869-16B95CF70D76}" destId="{BC1E415B-5C3E-4ECD-970B-09FA9C70F5BF}" srcOrd="1" destOrd="0" parTransId="{2C7D5C89-3C65-4BFC-A751-D2DC451D2E55}" sibTransId="{540765BC-A1D2-4A39-B806-993036CDC4FC}"/>
    <dgm:cxn modelId="{0246297D-28A6-40B1-921C-CA68D4E54CBC}" type="presOf" srcId="{BC1E415B-5C3E-4ECD-970B-09FA9C70F5BF}" destId="{5D5FADE3-615E-44E2-A3AF-AA19E4A0C1EA}" srcOrd="0" destOrd="0" presId="urn:microsoft.com/office/officeart/2005/8/layout/pyramid2"/>
    <dgm:cxn modelId="{E510ED82-158F-43C5-833F-DD54987A46F8}" type="presOf" srcId="{E8B259E2-9C76-4805-8869-16B95CF70D76}" destId="{5468E53A-0DCC-4142-A8EE-29A811B8935E}" srcOrd="0" destOrd="0" presId="urn:microsoft.com/office/officeart/2005/8/layout/pyramid2"/>
    <dgm:cxn modelId="{6055FC72-EB59-45AB-81DE-22C23154EC62}" srcId="{E8B259E2-9C76-4805-8869-16B95CF70D76}" destId="{5A0E0058-B1FB-4AB3-9C37-4BF329E23CDC}" srcOrd="3" destOrd="0" parTransId="{E0BC8614-1A32-4B65-92E1-E42DE73F3245}" sibTransId="{727C571C-9070-41EE-9491-743B9934EF2B}"/>
    <dgm:cxn modelId="{84DDE83C-52F4-4920-8CE2-B7F106F0BAF8}" type="presParOf" srcId="{5468E53A-0DCC-4142-A8EE-29A811B8935E}" destId="{92C13E9D-3105-4B88-AC11-D5A87F2DC486}" srcOrd="0" destOrd="0" presId="urn:microsoft.com/office/officeart/2005/8/layout/pyramid2"/>
    <dgm:cxn modelId="{7D97C5E2-F934-4BA0-A87C-416EE1FE0322}" type="presParOf" srcId="{5468E53A-0DCC-4142-A8EE-29A811B8935E}" destId="{4C202B0B-30F2-484F-96DA-6EEEA7073F39}" srcOrd="1" destOrd="0" presId="urn:microsoft.com/office/officeart/2005/8/layout/pyramid2"/>
    <dgm:cxn modelId="{8D55DC6C-CBEC-45CE-9F14-6E41A2AEF0D0}" type="presParOf" srcId="{4C202B0B-30F2-484F-96DA-6EEEA7073F39}" destId="{1967F0F3-43EF-4AE9-A016-ECFB2E531D44}" srcOrd="0" destOrd="0" presId="urn:microsoft.com/office/officeart/2005/8/layout/pyramid2"/>
    <dgm:cxn modelId="{12B39254-D8A7-4789-A0E5-08BCC5436D25}" type="presParOf" srcId="{4C202B0B-30F2-484F-96DA-6EEEA7073F39}" destId="{89B60C30-DF2D-47F3-8EE3-06D3CD685579}" srcOrd="1" destOrd="0" presId="urn:microsoft.com/office/officeart/2005/8/layout/pyramid2"/>
    <dgm:cxn modelId="{A7A9B36A-67D0-4399-85DC-0238E3DCB1E9}" type="presParOf" srcId="{4C202B0B-30F2-484F-96DA-6EEEA7073F39}" destId="{5D5FADE3-615E-44E2-A3AF-AA19E4A0C1EA}" srcOrd="2" destOrd="0" presId="urn:microsoft.com/office/officeart/2005/8/layout/pyramid2"/>
    <dgm:cxn modelId="{6685A2A4-926A-4CD0-9434-6C7E19246379}" type="presParOf" srcId="{4C202B0B-30F2-484F-96DA-6EEEA7073F39}" destId="{8C1B7F05-2EB4-4320-96C6-EEA750C242CB}" srcOrd="3" destOrd="0" presId="urn:microsoft.com/office/officeart/2005/8/layout/pyramid2"/>
    <dgm:cxn modelId="{8030182F-FED8-4A5A-B8C9-95F85A5B490D}" type="presParOf" srcId="{4C202B0B-30F2-484F-96DA-6EEEA7073F39}" destId="{A64E88EC-80FE-4BD0-8A49-49C9A7A8DC37}" srcOrd="4" destOrd="0" presId="urn:microsoft.com/office/officeart/2005/8/layout/pyramid2"/>
    <dgm:cxn modelId="{3A6D98FE-5422-4602-8061-A4F9E891C610}" type="presParOf" srcId="{4C202B0B-30F2-484F-96DA-6EEEA7073F39}" destId="{72C5CA16-CB66-418E-9A52-329F60DEF00E}" srcOrd="5" destOrd="0" presId="urn:microsoft.com/office/officeart/2005/8/layout/pyramid2"/>
    <dgm:cxn modelId="{95F26B36-3AC3-4AC3-93FC-4A9EE66D6AFE}" type="presParOf" srcId="{4C202B0B-30F2-484F-96DA-6EEEA7073F39}" destId="{836AD6C0-2D77-4C18-81C9-7C2407565362}" srcOrd="6" destOrd="0" presId="urn:microsoft.com/office/officeart/2005/8/layout/pyramid2"/>
    <dgm:cxn modelId="{BC4BFF8A-1B01-45C4-B6D3-E2222056EA55}" type="presParOf" srcId="{4C202B0B-30F2-484F-96DA-6EEEA7073F39}" destId="{090ACA49-9F69-4719-B7E2-9485BB992BB0}" srcOrd="7"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0CC30D1-4CA5-4118-9B75-6DB941475825}" type="doc">
      <dgm:prSet loTypeId="urn:microsoft.com/office/officeart/2005/8/layout/hierarchy3" loCatId="list" qsTypeId="urn:microsoft.com/office/officeart/2005/8/quickstyle/3d2" qsCatId="3D" csTypeId="urn:microsoft.com/office/officeart/2005/8/colors/colorful1" csCatId="colorful" phldr="1"/>
      <dgm:spPr/>
      <dgm:t>
        <a:bodyPr/>
        <a:lstStyle/>
        <a:p>
          <a:endParaRPr lang="fr-BE"/>
        </a:p>
      </dgm:t>
    </dgm:pt>
    <dgm:pt modelId="{E5031817-D817-4B16-B62B-335B864BCDD9}">
      <dgm:prSet/>
      <dgm:spPr/>
      <dgm:t>
        <a:bodyPr/>
        <a:lstStyle/>
        <a:p>
          <a:pPr rtl="0"/>
          <a:r>
            <a:rPr lang="fr-FR" b="0" dirty="0" smtClean="0">
              <a:solidFill>
                <a:schemeClr val="tx1"/>
              </a:solidFill>
            </a:rPr>
            <a:t>Révision régulière du cahier des charges type </a:t>
          </a:r>
          <a:r>
            <a:rPr lang="fr-FR" b="0" dirty="0" smtClean="0">
              <a:solidFill>
                <a:schemeClr val="tx1"/>
              </a:solidFill>
            </a:rPr>
            <a:t>Qualiroutes </a:t>
          </a:r>
          <a:endParaRPr lang="fr-BE" b="0" dirty="0">
            <a:solidFill>
              <a:schemeClr val="tx1"/>
            </a:solidFill>
          </a:endParaRPr>
        </a:p>
      </dgm:t>
    </dgm:pt>
    <dgm:pt modelId="{9D43504D-8C4A-4BFA-B15C-1CD526D77A2D}" type="parTrans" cxnId="{87D66691-4550-494E-8241-8C21296FC231}">
      <dgm:prSet/>
      <dgm:spPr/>
      <dgm:t>
        <a:bodyPr/>
        <a:lstStyle/>
        <a:p>
          <a:endParaRPr lang="fr-BE"/>
        </a:p>
      </dgm:t>
    </dgm:pt>
    <dgm:pt modelId="{FE7CE6BC-23F8-4828-A6D2-97A02DCEC2AF}" type="sibTrans" cxnId="{87D66691-4550-494E-8241-8C21296FC231}">
      <dgm:prSet/>
      <dgm:spPr/>
      <dgm:t>
        <a:bodyPr/>
        <a:lstStyle/>
        <a:p>
          <a:endParaRPr lang="fr-BE"/>
        </a:p>
      </dgm:t>
    </dgm:pt>
    <dgm:pt modelId="{653B27CD-5F63-4283-8A6C-D635109301E2}">
      <dgm:prSet custT="1"/>
      <dgm:spPr/>
      <dgm:t>
        <a:bodyPr/>
        <a:lstStyle/>
        <a:p>
          <a:pPr algn="ctr" rtl="0"/>
          <a:r>
            <a:rPr lang="fr-FR" sz="1400" b="0" dirty="0" smtClean="0">
              <a:solidFill>
                <a:schemeClr val="tx1"/>
              </a:solidFill>
            </a:rPr>
            <a:t>20 </a:t>
          </a:r>
          <a:r>
            <a:rPr lang="fr-FR" sz="1400" b="0" dirty="0" smtClean="0">
              <a:solidFill>
                <a:schemeClr val="tx1"/>
              </a:solidFill>
            </a:rPr>
            <a:t>groupes de </a:t>
          </a:r>
          <a:r>
            <a:rPr lang="fr-FR" sz="1400" b="0" dirty="0" smtClean="0">
              <a:solidFill>
                <a:schemeClr val="tx1"/>
              </a:solidFill>
            </a:rPr>
            <a:t>travail + 1 comité de gestion et 1 comité de pilotage</a:t>
          </a:r>
          <a:endParaRPr lang="fr-BE" sz="1400" b="0" dirty="0">
            <a:solidFill>
              <a:schemeClr val="tx1"/>
            </a:solidFill>
          </a:endParaRPr>
        </a:p>
      </dgm:t>
    </dgm:pt>
    <dgm:pt modelId="{A9C0457C-3452-4C7D-BE8F-376597C5C290}" type="parTrans" cxnId="{6C8D152A-D09E-45B8-B5CE-6BC71247D1E0}">
      <dgm:prSet/>
      <dgm:spPr/>
      <dgm:t>
        <a:bodyPr/>
        <a:lstStyle/>
        <a:p>
          <a:endParaRPr lang="fr-BE"/>
        </a:p>
      </dgm:t>
    </dgm:pt>
    <dgm:pt modelId="{A3E855FD-8982-4F10-9A6D-E6315491F0AA}" type="sibTrans" cxnId="{6C8D152A-D09E-45B8-B5CE-6BC71247D1E0}">
      <dgm:prSet/>
      <dgm:spPr/>
      <dgm:t>
        <a:bodyPr/>
        <a:lstStyle/>
        <a:p>
          <a:endParaRPr lang="fr-BE"/>
        </a:p>
      </dgm:t>
    </dgm:pt>
    <dgm:pt modelId="{150EAAB6-BFEE-47F2-A52A-40E63E03B44E}">
      <dgm:prSet custT="1"/>
      <dgm:spPr/>
      <dgm:t>
        <a:bodyPr/>
        <a:lstStyle/>
        <a:p>
          <a:pPr algn="ctr" rtl="0"/>
          <a:r>
            <a:rPr lang="fr-FR" sz="1400" dirty="0" smtClean="0"/>
            <a:t>220 </a:t>
          </a:r>
          <a:r>
            <a:rPr lang="fr-FR" sz="1400" dirty="0" smtClean="0"/>
            <a:t>personnes</a:t>
          </a:r>
          <a:endParaRPr lang="fr-BE" sz="1400" dirty="0"/>
        </a:p>
      </dgm:t>
    </dgm:pt>
    <dgm:pt modelId="{A607BAF0-3A51-4F12-920D-68BB6FDA27E5}" type="parTrans" cxnId="{FC7CDD6D-A9BD-4B24-A2DB-1EB89E615A70}">
      <dgm:prSet/>
      <dgm:spPr/>
      <dgm:t>
        <a:bodyPr/>
        <a:lstStyle/>
        <a:p>
          <a:endParaRPr lang="fr-BE"/>
        </a:p>
      </dgm:t>
    </dgm:pt>
    <dgm:pt modelId="{DB15BC11-B8A7-4C9C-BCBB-880BE5F0765B}" type="sibTrans" cxnId="{FC7CDD6D-A9BD-4B24-A2DB-1EB89E615A70}">
      <dgm:prSet/>
      <dgm:spPr/>
      <dgm:t>
        <a:bodyPr/>
        <a:lstStyle/>
        <a:p>
          <a:endParaRPr lang="fr-BE"/>
        </a:p>
      </dgm:t>
    </dgm:pt>
    <dgm:pt modelId="{CDD9C741-3A4A-4B9E-9C4C-871E1F2876CA}">
      <dgm:prSet custT="1"/>
      <dgm:spPr/>
      <dgm:t>
        <a:bodyPr/>
        <a:lstStyle/>
        <a:p>
          <a:pPr algn="ctr" rtl="0"/>
          <a:r>
            <a:rPr lang="fr-FR" sz="900" dirty="0" smtClean="0"/>
            <a:t> SPW</a:t>
          </a:r>
          <a:endParaRPr lang="fr-BE" sz="900" dirty="0"/>
        </a:p>
      </dgm:t>
    </dgm:pt>
    <dgm:pt modelId="{8FD39CE2-4CD4-4ED9-9CDD-8ADDE47687F3}" type="parTrans" cxnId="{C1764D40-C2C8-4015-8BBB-586043925AA9}">
      <dgm:prSet/>
      <dgm:spPr/>
      <dgm:t>
        <a:bodyPr/>
        <a:lstStyle/>
        <a:p>
          <a:endParaRPr lang="fr-BE"/>
        </a:p>
      </dgm:t>
    </dgm:pt>
    <dgm:pt modelId="{9622348B-B133-422C-89E0-20B7018BA1DB}" type="sibTrans" cxnId="{C1764D40-C2C8-4015-8BBB-586043925AA9}">
      <dgm:prSet/>
      <dgm:spPr/>
      <dgm:t>
        <a:bodyPr/>
        <a:lstStyle/>
        <a:p>
          <a:endParaRPr lang="fr-BE"/>
        </a:p>
      </dgm:t>
    </dgm:pt>
    <dgm:pt modelId="{49E0618B-4BA1-4638-8A1D-D4C81AC87C90}">
      <dgm:prSet custT="1"/>
      <dgm:spPr/>
      <dgm:t>
        <a:bodyPr/>
        <a:lstStyle/>
        <a:p>
          <a:pPr algn="ctr" rtl="0"/>
          <a:r>
            <a:rPr lang="fr-FR" sz="900" dirty="0" smtClean="0"/>
            <a:t>entreprises</a:t>
          </a:r>
          <a:endParaRPr lang="fr-BE" sz="900" dirty="0"/>
        </a:p>
      </dgm:t>
    </dgm:pt>
    <dgm:pt modelId="{60D91550-F243-49A3-9E03-D77F4BA92D05}" type="parTrans" cxnId="{B2206C36-3C5B-4FC3-8F61-4DA057B3066E}">
      <dgm:prSet/>
      <dgm:spPr/>
      <dgm:t>
        <a:bodyPr/>
        <a:lstStyle/>
        <a:p>
          <a:endParaRPr lang="fr-BE"/>
        </a:p>
      </dgm:t>
    </dgm:pt>
    <dgm:pt modelId="{B49CEA56-FB80-464B-9866-65414E135551}" type="sibTrans" cxnId="{B2206C36-3C5B-4FC3-8F61-4DA057B3066E}">
      <dgm:prSet/>
      <dgm:spPr/>
      <dgm:t>
        <a:bodyPr/>
        <a:lstStyle/>
        <a:p>
          <a:endParaRPr lang="fr-BE"/>
        </a:p>
      </dgm:t>
    </dgm:pt>
    <dgm:pt modelId="{7821BE01-FAA3-4467-811B-60C6E27317C8}">
      <dgm:prSet custT="1"/>
      <dgm:spPr/>
      <dgm:t>
        <a:bodyPr/>
        <a:lstStyle/>
        <a:p>
          <a:pPr algn="ctr" rtl="0"/>
          <a:r>
            <a:rPr lang="fr-FR" sz="900" dirty="0" smtClean="0"/>
            <a:t>associations professionnelles</a:t>
          </a:r>
          <a:endParaRPr lang="fr-BE" sz="900" dirty="0"/>
        </a:p>
      </dgm:t>
    </dgm:pt>
    <dgm:pt modelId="{68AE1BF5-EC9D-4C38-8D4E-6F8FC444C5A3}" type="parTrans" cxnId="{CAE39DD7-2F48-4C99-A176-3B5AC3B9D46B}">
      <dgm:prSet/>
      <dgm:spPr/>
      <dgm:t>
        <a:bodyPr/>
        <a:lstStyle/>
        <a:p>
          <a:endParaRPr lang="fr-BE"/>
        </a:p>
      </dgm:t>
    </dgm:pt>
    <dgm:pt modelId="{1F1F309A-0E3D-4BD1-B912-89423E061291}" type="sibTrans" cxnId="{CAE39DD7-2F48-4C99-A176-3B5AC3B9D46B}">
      <dgm:prSet/>
      <dgm:spPr/>
      <dgm:t>
        <a:bodyPr/>
        <a:lstStyle/>
        <a:p>
          <a:endParaRPr lang="fr-BE"/>
        </a:p>
      </dgm:t>
    </dgm:pt>
    <dgm:pt modelId="{41AEF10B-AA08-4FAA-A8E4-7A833CB3D52F}">
      <dgm:prSet custT="1"/>
      <dgm:spPr/>
      <dgm:t>
        <a:bodyPr/>
        <a:lstStyle/>
        <a:p>
          <a:pPr algn="ctr" rtl="0"/>
          <a:r>
            <a:rPr lang="fr-FR" sz="900" dirty="0" smtClean="0"/>
            <a:t>intercommunales</a:t>
          </a:r>
          <a:endParaRPr lang="fr-BE" sz="900" dirty="0"/>
        </a:p>
      </dgm:t>
    </dgm:pt>
    <dgm:pt modelId="{78950698-C603-456A-B77A-93551F8FBE9C}" type="parTrans" cxnId="{C2BC86FB-62D6-456C-BA31-51694CFA51EF}">
      <dgm:prSet/>
      <dgm:spPr/>
      <dgm:t>
        <a:bodyPr/>
        <a:lstStyle/>
        <a:p>
          <a:endParaRPr lang="fr-BE"/>
        </a:p>
      </dgm:t>
    </dgm:pt>
    <dgm:pt modelId="{0F611659-BF96-461E-8C32-5C9137700438}" type="sibTrans" cxnId="{C2BC86FB-62D6-456C-BA31-51694CFA51EF}">
      <dgm:prSet/>
      <dgm:spPr/>
      <dgm:t>
        <a:bodyPr/>
        <a:lstStyle/>
        <a:p>
          <a:endParaRPr lang="fr-BE"/>
        </a:p>
      </dgm:t>
    </dgm:pt>
    <dgm:pt modelId="{EBE778E8-8FEF-47A7-ACE2-69C80153F136}">
      <dgm:prSet custT="1"/>
      <dgm:spPr/>
      <dgm:t>
        <a:bodyPr/>
        <a:lstStyle/>
        <a:p>
          <a:pPr algn="ctr" rtl="0"/>
          <a:r>
            <a:rPr lang="fr-FR" sz="900" dirty="0" smtClean="0"/>
            <a:t>centres de recherche, bureaux d’étude et de contrôle,…</a:t>
          </a:r>
          <a:endParaRPr lang="fr-BE" sz="900" dirty="0"/>
        </a:p>
      </dgm:t>
    </dgm:pt>
    <dgm:pt modelId="{994D5F02-56B3-4608-9DFB-308D2D35A350}" type="parTrans" cxnId="{573F1FEC-7150-4670-8882-9EA69835B927}">
      <dgm:prSet/>
      <dgm:spPr/>
      <dgm:t>
        <a:bodyPr/>
        <a:lstStyle/>
        <a:p>
          <a:endParaRPr lang="fr-BE"/>
        </a:p>
      </dgm:t>
    </dgm:pt>
    <dgm:pt modelId="{259CB89D-2B78-4930-9FBB-3523558528FB}" type="sibTrans" cxnId="{573F1FEC-7150-4670-8882-9EA69835B927}">
      <dgm:prSet/>
      <dgm:spPr/>
      <dgm:t>
        <a:bodyPr/>
        <a:lstStyle/>
        <a:p>
          <a:endParaRPr lang="fr-BE"/>
        </a:p>
      </dgm:t>
    </dgm:pt>
    <dgm:pt modelId="{FD87F34A-0D89-4B6E-B0BA-A28275532D0C}">
      <dgm:prSet custT="1"/>
      <dgm:spPr/>
      <dgm:t>
        <a:bodyPr/>
        <a:lstStyle/>
        <a:p>
          <a:pPr algn="ctr" rtl="0"/>
          <a:endParaRPr lang="fr-BE" sz="900" dirty="0"/>
        </a:p>
      </dgm:t>
    </dgm:pt>
    <dgm:pt modelId="{82E5B591-E470-4DAB-B579-3B491C169A60}" type="parTrans" cxnId="{5F01494A-FD61-41D2-BCB0-221C01140685}">
      <dgm:prSet/>
      <dgm:spPr/>
      <dgm:t>
        <a:bodyPr/>
        <a:lstStyle/>
        <a:p>
          <a:endParaRPr lang="fr-BE"/>
        </a:p>
      </dgm:t>
    </dgm:pt>
    <dgm:pt modelId="{FAD089CE-F245-4977-85F5-FE48ADEA8A59}" type="sibTrans" cxnId="{5F01494A-FD61-41D2-BCB0-221C01140685}">
      <dgm:prSet/>
      <dgm:spPr/>
      <dgm:t>
        <a:bodyPr/>
        <a:lstStyle/>
        <a:p>
          <a:endParaRPr lang="fr-BE"/>
        </a:p>
      </dgm:t>
    </dgm:pt>
    <dgm:pt modelId="{656B4AA9-573C-4AAF-AB50-328AE7681492}" type="pres">
      <dgm:prSet presAssocID="{30CC30D1-4CA5-4118-9B75-6DB941475825}" presName="diagram" presStyleCnt="0">
        <dgm:presLayoutVars>
          <dgm:chPref val="1"/>
          <dgm:dir/>
          <dgm:animOne val="branch"/>
          <dgm:animLvl val="lvl"/>
          <dgm:resizeHandles/>
        </dgm:presLayoutVars>
      </dgm:prSet>
      <dgm:spPr/>
      <dgm:t>
        <a:bodyPr/>
        <a:lstStyle/>
        <a:p>
          <a:endParaRPr lang="fr-BE"/>
        </a:p>
      </dgm:t>
    </dgm:pt>
    <dgm:pt modelId="{538F2590-6F81-4827-9406-2AA2D9BFB82D}" type="pres">
      <dgm:prSet presAssocID="{E5031817-D817-4B16-B62B-335B864BCDD9}" presName="root" presStyleCnt="0"/>
      <dgm:spPr/>
    </dgm:pt>
    <dgm:pt modelId="{2A531BA9-AB0B-4984-8147-C38D48D3D27F}" type="pres">
      <dgm:prSet presAssocID="{E5031817-D817-4B16-B62B-335B864BCDD9}" presName="rootComposite" presStyleCnt="0"/>
      <dgm:spPr/>
    </dgm:pt>
    <dgm:pt modelId="{74AA24A5-35E9-40AA-897F-D4D440434F3C}" type="pres">
      <dgm:prSet presAssocID="{E5031817-D817-4B16-B62B-335B864BCDD9}" presName="rootText" presStyleLbl="node1" presStyleIdx="0" presStyleCnt="1" custScaleX="319628" custLinFactNeighborX="-44573" custLinFactNeighborY="-525"/>
      <dgm:spPr/>
      <dgm:t>
        <a:bodyPr/>
        <a:lstStyle/>
        <a:p>
          <a:endParaRPr lang="fr-BE"/>
        </a:p>
      </dgm:t>
    </dgm:pt>
    <dgm:pt modelId="{40159932-94C9-4502-9F72-B82709BB7D70}" type="pres">
      <dgm:prSet presAssocID="{E5031817-D817-4B16-B62B-335B864BCDD9}" presName="rootConnector" presStyleLbl="node1" presStyleIdx="0" presStyleCnt="1"/>
      <dgm:spPr/>
      <dgm:t>
        <a:bodyPr/>
        <a:lstStyle/>
        <a:p>
          <a:endParaRPr lang="fr-BE"/>
        </a:p>
      </dgm:t>
    </dgm:pt>
    <dgm:pt modelId="{1D046385-D7BE-431C-B96B-FA35D34C33D7}" type="pres">
      <dgm:prSet presAssocID="{E5031817-D817-4B16-B62B-335B864BCDD9}" presName="childShape" presStyleCnt="0"/>
      <dgm:spPr/>
    </dgm:pt>
    <dgm:pt modelId="{314625F3-24B2-482C-997F-9AA75A08DECF}" type="pres">
      <dgm:prSet presAssocID="{A9C0457C-3452-4C7D-BE8F-376597C5C290}" presName="Name13" presStyleLbl="parChTrans1D2" presStyleIdx="0" presStyleCnt="2"/>
      <dgm:spPr/>
      <dgm:t>
        <a:bodyPr/>
        <a:lstStyle/>
        <a:p>
          <a:endParaRPr lang="fr-BE"/>
        </a:p>
      </dgm:t>
    </dgm:pt>
    <dgm:pt modelId="{5D060913-6782-4215-B3A4-7FE2AEFCFD01}" type="pres">
      <dgm:prSet presAssocID="{653B27CD-5F63-4283-8A6C-D635109301E2}" presName="childText" presStyleLbl="bgAcc1" presStyleIdx="0" presStyleCnt="2" custScaleX="328071">
        <dgm:presLayoutVars>
          <dgm:bulletEnabled val="1"/>
        </dgm:presLayoutVars>
      </dgm:prSet>
      <dgm:spPr/>
      <dgm:t>
        <a:bodyPr/>
        <a:lstStyle/>
        <a:p>
          <a:endParaRPr lang="fr-BE"/>
        </a:p>
      </dgm:t>
    </dgm:pt>
    <dgm:pt modelId="{C6B0E530-7BD9-4D2E-BFCE-BD92790475FA}" type="pres">
      <dgm:prSet presAssocID="{A607BAF0-3A51-4F12-920D-68BB6FDA27E5}" presName="Name13" presStyleLbl="parChTrans1D2" presStyleIdx="1" presStyleCnt="2" custSzX="267548"/>
      <dgm:spPr/>
      <dgm:t>
        <a:bodyPr/>
        <a:lstStyle/>
        <a:p>
          <a:endParaRPr lang="fr-BE"/>
        </a:p>
      </dgm:t>
    </dgm:pt>
    <dgm:pt modelId="{439F6981-F3C9-471D-AC18-4F5B6DA77048}" type="pres">
      <dgm:prSet presAssocID="{150EAAB6-BFEE-47F2-A52A-40E63E03B44E}" presName="childText" presStyleLbl="bgAcc1" presStyleIdx="1" presStyleCnt="2" custScaleX="328628" custScaleY="119177" custLinFactNeighborX="1678" custLinFactNeighborY="-525">
        <dgm:presLayoutVars>
          <dgm:bulletEnabled val="1"/>
        </dgm:presLayoutVars>
      </dgm:prSet>
      <dgm:spPr/>
      <dgm:t>
        <a:bodyPr/>
        <a:lstStyle/>
        <a:p>
          <a:endParaRPr lang="fr-BE"/>
        </a:p>
      </dgm:t>
    </dgm:pt>
  </dgm:ptLst>
  <dgm:cxnLst>
    <dgm:cxn modelId="{90CD7FC7-BE92-4504-9715-9A1A63C686BE}" type="presOf" srcId="{150EAAB6-BFEE-47F2-A52A-40E63E03B44E}" destId="{439F6981-F3C9-471D-AC18-4F5B6DA77048}" srcOrd="0" destOrd="0" presId="urn:microsoft.com/office/officeart/2005/8/layout/hierarchy3"/>
    <dgm:cxn modelId="{608DE4A6-5A42-4F63-BD5D-13EC305771EA}" type="presOf" srcId="{E5031817-D817-4B16-B62B-335B864BCDD9}" destId="{74AA24A5-35E9-40AA-897F-D4D440434F3C}" srcOrd="0" destOrd="0" presId="urn:microsoft.com/office/officeart/2005/8/layout/hierarchy3"/>
    <dgm:cxn modelId="{CAE39DD7-2F48-4C99-A176-3B5AC3B9D46B}" srcId="{150EAAB6-BFEE-47F2-A52A-40E63E03B44E}" destId="{7821BE01-FAA3-4467-811B-60C6E27317C8}" srcOrd="2" destOrd="0" parTransId="{68AE1BF5-EC9D-4C38-8D4E-6F8FC444C5A3}" sibTransId="{1F1F309A-0E3D-4BD1-B912-89423E061291}"/>
    <dgm:cxn modelId="{C2BC86FB-62D6-456C-BA31-51694CFA51EF}" srcId="{150EAAB6-BFEE-47F2-A52A-40E63E03B44E}" destId="{41AEF10B-AA08-4FAA-A8E4-7A833CB3D52F}" srcOrd="3" destOrd="0" parTransId="{78950698-C603-456A-B77A-93551F8FBE9C}" sibTransId="{0F611659-BF96-461E-8C32-5C9137700438}"/>
    <dgm:cxn modelId="{A2FF282E-8261-464B-927F-D00AB66C9F36}" type="presOf" srcId="{30CC30D1-4CA5-4118-9B75-6DB941475825}" destId="{656B4AA9-573C-4AAF-AB50-328AE7681492}" srcOrd="0" destOrd="0" presId="urn:microsoft.com/office/officeart/2005/8/layout/hierarchy3"/>
    <dgm:cxn modelId="{87D66691-4550-494E-8241-8C21296FC231}" srcId="{30CC30D1-4CA5-4118-9B75-6DB941475825}" destId="{E5031817-D817-4B16-B62B-335B864BCDD9}" srcOrd="0" destOrd="0" parTransId="{9D43504D-8C4A-4BFA-B15C-1CD526D77A2D}" sibTransId="{FE7CE6BC-23F8-4828-A6D2-97A02DCEC2AF}"/>
    <dgm:cxn modelId="{5F01494A-FD61-41D2-BCB0-221C01140685}" srcId="{150EAAB6-BFEE-47F2-A52A-40E63E03B44E}" destId="{FD87F34A-0D89-4B6E-B0BA-A28275532D0C}" srcOrd="5" destOrd="0" parTransId="{82E5B591-E470-4DAB-B579-3B491C169A60}" sibTransId="{FAD089CE-F245-4977-85F5-FE48ADEA8A59}"/>
    <dgm:cxn modelId="{B2206C36-3C5B-4FC3-8F61-4DA057B3066E}" srcId="{150EAAB6-BFEE-47F2-A52A-40E63E03B44E}" destId="{49E0618B-4BA1-4638-8A1D-D4C81AC87C90}" srcOrd="1" destOrd="0" parTransId="{60D91550-F243-49A3-9E03-D77F4BA92D05}" sibTransId="{B49CEA56-FB80-464B-9866-65414E135551}"/>
    <dgm:cxn modelId="{6C8D152A-D09E-45B8-B5CE-6BC71247D1E0}" srcId="{E5031817-D817-4B16-B62B-335B864BCDD9}" destId="{653B27CD-5F63-4283-8A6C-D635109301E2}" srcOrd="0" destOrd="0" parTransId="{A9C0457C-3452-4C7D-BE8F-376597C5C290}" sibTransId="{A3E855FD-8982-4F10-9A6D-E6315491F0AA}"/>
    <dgm:cxn modelId="{433890B8-4279-4C49-9CB7-5369C031BFD5}" type="presOf" srcId="{653B27CD-5F63-4283-8A6C-D635109301E2}" destId="{5D060913-6782-4215-B3A4-7FE2AEFCFD01}" srcOrd="0" destOrd="0" presId="urn:microsoft.com/office/officeart/2005/8/layout/hierarchy3"/>
    <dgm:cxn modelId="{FC7CDD6D-A9BD-4B24-A2DB-1EB89E615A70}" srcId="{E5031817-D817-4B16-B62B-335B864BCDD9}" destId="{150EAAB6-BFEE-47F2-A52A-40E63E03B44E}" srcOrd="1" destOrd="0" parTransId="{A607BAF0-3A51-4F12-920D-68BB6FDA27E5}" sibTransId="{DB15BC11-B8A7-4C9C-BCBB-880BE5F0765B}"/>
    <dgm:cxn modelId="{9253BCA9-C468-4CBE-9296-6DA7060201EA}" type="presOf" srcId="{A607BAF0-3A51-4F12-920D-68BB6FDA27E5}" destId="{C6B0E530-7BD9-4D2E-BFCE-BD92790475FA}" srcOrd="0" destOrd="0" presId="urn:microsoft.com/office/officeart/2005/8/layout/hierarchy3"/>
    <dgm:cxn modelId="{C1764D40-C2C8-4015-8BBB-586043925AA9}" srcId="{150EAAB6-BFEE-47F2-A52A-40E63E03B44E}" destId="{CDD9C741-3A4A-4B9E-9C4C-871E1F2876CA}" srcOrd="0" destOrd="0" parTransId="{8FD39CE2-4CD4-4ED9-9CDD-8ADDE47687F3}" sibTransId="{9622348B-B133-422C-89E0-20B7018BA1DB}"/>
    <dgm:cxn modelId="{43169CEC-59F1-4FCA-A30D-B8C55C9E114A}" type="presOf" srcId="{A9C0457C-3452-4C7D-BE8F-376597C5C290}" destId="{314625F3-24B2-482C-997F-9AA75A08DECF}" srcOrd="0" destOrd="0" presId="urn:microsoft.com/office/officeart/2005/8/layout/hierarchy3"/>
    <dgm:cxn modelId="{77BB56D7-B731-4C35-B77B-9915DF1A0E65}" type="presOf" srcId="{41AEF10B-AA08-4FAA-A8E4-7A833CB3D52F}" destId="{439F6981-F3C9-471D-AC18-4F5B6DA77048}" srcOrd="0" destOrd="4" presId="urn:microsoft.com/office/officeart/2005/8/layout/hierarchy3"/>
    <dgm:cxn modelId="{E190DBDD-73AD-4D6E-B34E-F62E7776DF9D}" type="presOf" srcId="{7821BE01-FAA3-4467-811B-60C6E27317C8}" destId="{439F6981-F3C9-471D-AC18-4F5B6DA77048}" srcOrd="0" destOrd="3" presId="urn:microsoft.com/office/officeart/2005/8/layout/hierarchy3"/>
    <dgm:cxn modelId="{AD7F2FFC-FD91-46B5-85AE-23F4F5C340D2}" type="presOf" srcId="{49E0618B-4BA1-4638-8A1D-D4C81AC87C90}" destId="{439F6981-F3C9-471D-AC18-4F5B6DA77048}" srcOrd="0" destOrd="2" presId="urn:microsoft.com/office/officeart/2005/8/layout/hierarchy3"/>
    <dgm:cxn modelId="{298D57EC-7DF5-4274-A137-E493470DEE4C}" type="presOf" srcId="{E5031817-D817-4B16-B62B-335B864BCDD9}" destId="{40159932-94C9-4502-9F72-B82709BB7D70}" srcOrd="1" destOrd="0" presId="urn:microsoft.com/office/officeart/2005/8/layout/hierarchy3"/>
    <dgm:cxn modelId="{07D6B2EE-DE00-457B-A231-2BA31D2A1268}" type="presOf" srcId="{CDD9C741-3A4A-4B9E-9C4C-871E1F2876CA}" destId="{439F6981-F3C9-471D-AC18-4F5B6DA77048}" srcOrd="0" destOrd="1" presId="urn:microsoft.com/office/officeart/2005/8/layout/hierarchy3"/>
    <dgm:cxn modelId="{D63F6BE7-4861-496A-835C-DEA6A82ACA76}" type="presOf" srcId="{FD87F34A-0D89-4B6E-B0BA-A28275532D0C}" destId="{439F6981-F3C9-471D-AC18-4F5B6DA77048}" srcOrd="0" destOrd="6" presId="urn:microsoft.com/office/officeart/2005/8/layout/hierarchy3"/>
    <dgm:cxn modelId="{573F1FEC-7150-4670-8882-9EA69835B927}" srcId="{150EAAB6-BFEE-47F2-A52A-40E63E03B44E}" destId="{EBE778E8-8FEF-47A7-ACE2-69C80153F136}" srcOrd="4" destOrd="0" parTransId="{994D5F02-56B3-4608-9DFB-308D2D35A350}" sibTransId="{259CB89D-2B78-4930-9FBB-3523558528FB}"/>
    <dgm:cxn modelId="{7BE78557-4C46-4A99-88D6-B3944D6D70C9}" type="presOf" srcId="{EBE778E8-8FEF-47A7-ACE2-69C80153F136}" destId="{439F6981-F3C9-471D-AC18-4F5B6DA77048}" srcOrd="0" destOrd="5" presId="urn:microsoft.com/office/officeart/2005/8/layout/hierarchy3"/>
    <dgm:cxn modelId="{93330AB4-7547-4ED7-B5F4-00FC4D7CBBB5}" type="presParOf" srcId="{656B4AA9-573C-4AAF-AB50-328AE7681492}" destId="{538F2590-6F81-4827-9406-2AA2D9BFB82D}" srcOrd="0" destOrd="0" presId="urn:microsoft.com/office/officeart/2005/8/layout/hierarchy3"/>
    <dgm:cxn modelId="{C1495FEB-91F0-4EC7-B9B7-1D78703720F6}" type="presParOf" srcId="{538F2590-6F81-4827-9406-2AA2D9BFB82D}" destId="{2A531BA9-AB0B-4984-8147-C38D48D3D27F}" srcOrd="0" destOrd="0" presId="urn:microsoft.com/office/officeart/2005/8/layout/hierarchy3"/>
    <dgm:cxn modelId="{A7178319-3148-46A3-BC20-6641978CB912}" type="presParOf" srcId="{2A531BA9-AB0B-4984-8147-C38D48D3D27F}" destId="{74AA24A5-35E9-40AA-897F-D4D440434F3C}" srcOrd="0" destOrd="0" presId="urn:microsoft.com/office/officeart/2005/8/layout/hierarchy3"/>
    <dgm:cxn modelId="{4F3D091B-1FD3-4063-9235-366420C5643F}" type="presParOf" srcId="{2A531BA9-AB0B-4984-8147-C38D48D3D27F}" destId="{40159932-94C9-4502-9F72-B82709BB7D70}" srcOrd="1" destOrd="0" presId="urn:microsoft.com/office/officeart/2005/8/layout/hierarchy3"/>
    <dgm:cxn modelId="{B985754C-5380-47FB-BEBD-D993824AC71F}" type="presParOf" srcId="{538F2590-6F81-4827-9406-2AA2D9BFB82D}" destId="{1D046385-D7BE-431C-B96B-FA35D34C33D7}" srcOrd="1" destOrd="0" presId="urn:microsoft.com/office/officeart/2005/8/layout/hierarchy3"/>
    <dgm:cxn modelId="{361B32E0-4AD6-4F7B-9EE7-46481072B3D9}" type="presParOf" srcId="{1D046385-D7BE-431C-B96B-FA35D34C33D7}" destId="{314625F3-24B2-482C-997F-9AA75A08DECF}" srcOrd="0" destOrd="0" presId="urn:microsoft.com/office/officeart/2005/8/layout/hierarchy3"/>
    <dgm:cxn modelId="{46C4F4B6-22E6-47AF-B916-40DDC4314EA3}" type="presParOf" srcId="{1D046385-D7BE-431C-B96B-FA35D34C33D7}" destId="{5D060913-6782-4215-B3A4-7FE2AEFCFD01}" srcOrd="1" destOrd="0" presId="urn:microsoft.com/office/officeart/2005/8/layout/hierarchy3"/>
    <dgm:cxn modelId="{B62C3097-1B97-4929-BFD0-09AF163C68EC}" type="presParOf" srcId="{1D046385-D7BE-431C-B96B-FA35D34C33D7}" destId="{C6B0E530-7BD9-4D2E-BFCE-BD92790475FA}" srcOrd="2" destOrd="0" presId="urn:microsoft.com/office/officeart/2005/8/layout/hierarchy3"/>
    <dgm:cxn modelId="{BA21C16A-8C98-41DA-9D80-8EABCA7A6633}" type="presParOf" srcId="{1D046385-D7BE-431C-B96B-FA35D34C33D7}" destId="{439F6981-F3C9-471D-AC18-4F5B6DA77048}" srcOrd="3"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D02B23C-452C-4DBF-954D-C0D874801C0B}" type="doc">
      <dgm:prSet loTypeId="urn:microsoft.com/office/officeart/2005/8/layout/process4" loCatId="list" qsTypeId="urn:microsoft.com/office/officeart/2005/8/quickstyle/3d3" qsCatId="3D" csTypeId="urn:microsoft.com/office/officeart/2005/8/colors/colorful1" csCatId="colorful" phldr="1"/>
      <dgm:spPr/>
      <dgm:t>
        <a:bodyPr/>
        <a:lstStyle/>
        <a:p>
          <a:endParaRPr lang="fr-BE"/>
        </a:p>
      </dgm:t>
    </dgm:pt>
    <dgm:pt modelId="{703738F8-E416-46DE-A0C8-DB0061BE592E}">
      <dgm:prSet custT="1"/>
      <dgm:spPr/>
      <dgm:t>
        <a:bodyPr/>
        <a:lstStyle/>
        <a:p>
          <a:pPr rtl="0"/>
          <a:r>
            <a:rPr lang="fr-BE" sz="2400" b="1" dirty="0" smtClean="0"/>
            <a:t>Comité de Gestion du CCT Qualiroutes </a:t>
          </a:r>
          <a:r>
            <a:rPr lang="fr-BE" sz="2400" b="1" dirty="0" smtClean="0"/>
            <a:t>= Commission pluridisciplinaire permanente </a:t>
          </a:r>
          <a:r>
            <a:rPr lang="fr-BE" sz="2400" b="1" dirty="0" smtClean="0"/>
            <a:t>du </a:t>
          </a:r>
          <a:r>
            <a:rPr lang="fr-BE" sz="2400" b="1" dirty="0" smtClean="0"/>
            <a:t>Qualiroutes</a:t>
          </a:r>
          <a:endParaRPr lang="fr-BE" sz="2400" b="1" dirty="0"/>
        </a:p>
      </dgm:t>
    </dgm:pt>
    <dgm:pt modelId="{B2BE2C1F-DF2A-4E7B-B61F-892E5114EB4E}" type="parTrans" cxnId="{684F1904-ED86-41AB-BEA8-F47885F22BE8}">
      <dgm:prSet/>
      <dgm:spPr/>
      <dgm:t>
        <a:bodyPr/>
        <a:lstStyle/>
        <a:p>
          <a:endParaRPr lang="fr-BE" sz="1200">
            <a:solidFill>
              <a:schemeClr val="tx1">
                <a:lumMod val="75000"/>
                <a:lumOff val="25000"/>
              </a:schemeClr>
            </a:solidFill>
          </a:endParaRPr>
        </a:p>
      </dgm:t>
    </dgm:pt>
    <dgm:pt modelId="{DC1ACD58-B5E2-4929-9FDF-AFD4F87BA4B4}" type="sibTrans" cxnId="{684F1904-ED86-41AB-BEA8-F47885F22BE8}">
      <dgm:prSet/>
      <dgm:spPr/>
      <dgm:t>
        <a:bodyPr/>
        <a:lstStyle/>
        <a:p>
          <a:endParaRPr lang="fr-BE" sz="1200">
            <a:solidFill>
              <a:schemeClr val="tx1">
                <a:lumMod val="75000"/>
                <a:lumOff val="25000"/>
              </a:schemeClr>
            </a:solidFill>
          </a:endParaRPr>
        </a:p>
      </dgm:t>
    </dgm:pt>
    <dgm:pt modelId="{72C4F51E-2BCB-42CE-AD35-AE2197CCB72D}">
      <dgm:prSet custT="1"/>
      <dgm:spPr/>
      <dgm:t>
        <a:bodyPr/>
        <a:lstStyle/>
        <a:p>
          <a:pPr rtl="0"/>
          <a:r>
            <a:rPr lang="fr-BE" sz="1200" dirty="0" smtClean="0"/>
            <a:t>Se réunit au moins une fois par mois</a:t>
          </a:r>
          <a:endParaRPr lang="fr-BE" sz="1200" dirty="0"/>
        </a:p>
      </dgm:t>
    </dgm:pt>
    <dgm:pt modelId="{0D0D70EF-C3BC-4F3D-9BC5-8B931D9BCF02}" type="parTrans" cxnId="{6B0E17D3-DB35-4A74-AB71-7EA6C4F4BA3A}">
      <dgm:prSet/>
      <dgm:spPr/>
      <dgm:t>
        <a:bodyPr/>
        <a:lstStyle/>
        <a:p>
          <a:endParaRPr lang="fr-BE" sz="1200">
            <a:solidFill>
              <a:schemeClr val="tx1">
                <a:lumMod val="75000"/>
                <a:lumOff val="25000"/>
              </a:schemeClr>
            </a:solidFill>
          </a:endParaRPr>
        </a:p>
      </dgm:t>
    </dgm:pt>
    <dgm:pt modelId="{2A164E59-2F20-43B9-980E-21DCBE0780CB}" type="sibTrans" cxnId="{6B0E17D3-DB35-4A74-AB71-7EA6C4F4BA3A}">
      <dgm:prSet/>
      <dgm:spPr/>
      <dgm:t>
        <a:bodyPr/>
        <a:lstStyle/>
        <a:p>
          <a:endParaRPr lang="fr-BE" sz="1200">
            <a:solidFill>
              <a:schemeClr val="tx1">
                <a:lumMod val="75000"/>
                <a:lumOff val="25000"/>
              </a:schemeClr>
            </a:solidFill>
          </a:endParaRPr>
        </a:p>
      </dgm:t>
    </dgm:pt>
    <dgm:pt modelId="{524314A4-92C9-403C-AFB5-AA7AC1D983EC}">
      <dgm:prSet custT="1"/>
      <dgm:spPr/>
      <dgm:t>
        <a:bodyPr/>
        <a:lstStyle/>
        <a:p>
          <a:pPr rtl="0"/>
          <a:r>
            <a:rPr lang="fr-BE" sz="1200" dirty="0" smtClean="0"/>
            <a:t/>
          </a:r>
          <a:br>
            <a:rPr lang="fr-BE" sz="1200" dirty="0" smtClean="0"/>
          </a:br>
          <a:r>
            <a:rPr lang="fr-BE" sz="1200" dirty="0" smtClean="0"/>
            <a:t/>
          </a:r>
          <a:br>
            <a:rPr lang="fr-BE" sz="1200" dirty="0" smtClean="0"/>
          </a:br>
          <a:r>
            <a:rPr lang="fr-BE" sz="1200" b="1" u="none" dirty="0" smtClean="0">
              <a:effectLst>
                <a:outerShdw blurRad="38100" dist="38100" dir="2700000" algn="tl">
                  <a:srgbClr val="000000">
                    <a:alpha val="43137"/>
                  </a:srgbClr>
                </a:outerShdw>
              </a:effectLst>
            </a:rPr>
            <a:t>Rôles:</a:t>
          </a:r>
          <a:endParaRPr lang="fr-BE" sz="1200" b="1" u="none" dirty="0">
            <a:effectLst>
              <a:outerShdw blurRad="38100" dist="38100" dir="2700000" algn="tl">
                <a:srgbClr val="000000">
                  <a:alpha val="43137"/>
                </a:srgbClr>
              </a:outerShdw>
            </a:effectLst>
          </a:endParaRPr>
        </a:p>
      </dgm:t>
    </dgm:pt>
    <dgm:pt modelId="{AD44B838-C5E4-4FB4-AF2B-C543C9CFF530}" type="parTrans" cxnId="{494FD47A-6023-46D8-9307-DCF854AD851A}">
      <dgm:prSet/>
      <dgm:spPr/>
      <dgm:t>
        <a:bodyPr/>
        <a:lstStyle/>
        <a:p>
          <a:endParaRPr lang="fr-BE" sz="1200">
            <a:solidFill>
              <a:schemeClr val="tx1">
                <a:lumMod val="75000"/>
                <a:lumOff val="25000"/>
              </a:schemeClr>
            </a:solidFill>
          </a:endParaRPr>
        </a:p>
      </dgm:t>
    </dgm:pt>
    <dgm:pt modelId="{5C0F60C0-A6D3-4C91-A1C4-9E94EA3F64E3}" type="sibTrans" cxnId="{494FD47A-6023-46D8-9307-DCF854AD851A}">
      <dgm:prSet/>
      <dgm:spPr/>
      <dgm:t>
        <a:bodyPr/>
        <a:lstStyle/>
        <a:p>
          <a:endParaRPr lang="fr-BE" sz="1200">
            <a:solidFill>
              <a:schemeClr val="tx1">
                <a:lumMod val="75000"/>
                <a:lumOff val="25000"/>
              </a:schemeClr>
            </a:solidFill>
          </a:endParaRPr>
        </a:p>
      </dgm:t>
    </dgm:pt>
    <dgm:pt modelId="{432795AF-7CD9-4B44-A2C3-0C1EAED3F553}">
      <dgm:prSet custT="1"/>
      <dgm:spPr/>
      <dgm:t>
        <a:bodyPr/>
        <a:lstStyle/>
        <a:p>
          <a:pPr rtl="0"/>
          <a:r>
            <a:rPr lang="fr-BE" sz="1200" dirty="0" smtClean="0"/>
            <a:t>Prévention des litiges entre pouvoirs adjudicateurs et adjudicataires</a:t>
          </a:r>
          <a:endParaRPr lang="fr-BE" sz="1200" dirty="0"/>
        </a:p>
      </dgm:t>
    </dgm:pt>
    <dgm:pt modelId="{E76ECFAC-C7CC-4560-AA6C-FCD40A1B76EA}" type="parTrans" cxnId="{AC8638E6-F999-45CB-93C3-CC59C1A15B30}">
      <dgm:prSet/>
      <dgm:spPr/>
      <dgm:t>
        <a:bodyPr/>
        <a:lstStyle/>
        <a:p>
          <a:endParaRPr lang="fr-BE" sz="1200">
            <a:solidFill>
              <a:schemeClr val="tx1">
                <a:lumMod val="75000"/>
                <a:lumOff val="25000"/>
              </a:schemeClr>
            </a:solidFill>
          </a:endParaRPr>
        </a:p>
      </dgm:t>
    </dgm:pt>
    <dgm:pt modelId="{EE3E4B27-E7E7-403F-A7C5-891353718267}" type="sibTrans" cxnId="{AC8638E6-F999-45CB-93C3-CC59C1A15B30}">
      <dgm:prSet/>
      <dgm:spPr/>
      <dgm:t>
        <a:bodyPr/>
        <a:lstStyle/>
        <a:p>
          <a:endParaRPr lang="fr-BE" sz="1200">
            <a:solidFill>
              <a:schemeClr val="tx1">
                <a:lumMod val="75000"/>
                <a:lumOff val="25000"/>
              </a:schemeClr>
            </a:solidFill>
          </a:endParaRPr>
        </a:p>
      </dgm:t>
    </dgm:pt>
    <dgm:pt modelId="{E54C6E87-FDC6-404F-8115-A30CC42B7417}">
      <dgm:prSet custT="1"/>
      <dgm:spPr/>
      <dgm:t>
        <a:bodyPr/>
        <a:lstStyle/>
        <a:p>
          <a:pPr rtl="0"/>
          <a:r>
            <a:rPr lang="fr-BE" sz="1200" dirty="0" smtClean="0"/>
            <a:t>Remet des avis sur des questions relatives à l’application du CCT Qualiroutes</a:t>
          </a:r>
          <a:endParaRPr lang="fr-BE" sz="1200" dirty="0"/>
        </a:p>
      </dgm:t>
    </dgm:pt>
    <dgm:pt modelId="{E66DF11A-E49D-4DE8-ABFF-8965805073C0}" type="parTrans" cxnId="{CEA898E7-C924-415B-B33F-EBA54A934152}">
      <dgm:prSet/>
      <dgm:spPr/>
      <dgm:t>
        <a:bodyPr/>
        <a:lstStyle/>
        <a:p>
          <a:endParaRPr lang="fr-BE"/>
        </a:p>
      </dgm:t>
    </dgm:pt>
    <dgm:pt modelId="{E73CC362-DF88-45EB-B4D3-700897BF5A82}" type="sibTrans" cxnId="{CEA898E7-C924-415B-B33F-EBA54A934152}">
      <dgm:prSet/>
      <dgm:spPr/>
      <dgm:t>
        <a:bodyPr/>
        <a:lstStyle/>
        <a:p>
          <a:endParaRPr lang="fr-BE"/>
        </a:p>
      </dgm:t>
    </dgm:pt>
    <dgm:pt modelId="{C69D78C2-3F2B-4EA8-9E0B-928B98B9AD57}">
      <dgm:prSet custT="1"/>
      <dgm:spPr/>
      <dgm:t>
        <a:bodyPr/>
        <a:lstStyle/>
        <a:p>
          <a:pPr rtl="0"/>
          <a:r>
            <a:rPr lang="fr-BE" sz="1200" dirty="0" smtClean="0"/>
            <a:t/>
          </a:r>
          <a:br>
            <a:rPr lang="fr-BE" sz="1200" dirty="0" smtClean="0"/>
          </a:br>
          <a:r>
            <a:rPr lang="fr-BE" sz="1200" dirty="0" smtClean="0"/>
            <a:t/>
          </a:r>
          <a:br>
            <a:rPr lang="fr-BE" sz="1200" dirty="0" smtClean="0"/>
          </a:br>
          <a:endParaRPr lang="fr-BE" sz="1200" dirty="0"/>
        </a:p>
      </dgm:t>
    </dgm:pt>
    <dgm:pt modelId="{31F04CD7-0C24-45C4-87F9-BB709643912E}" type="parTrans" cxnId="{B6ABA466-85F9-4C59-A9B2-DF9078D07307}">
      <dgm:prSet/>
      <dgm:spPr/>
      <dgm:t>
        <a:bodyPr/>
        <a:lstStyle/>
        <a:p>
          <a:endParaRPr lang="fr-BE"/>
        </a:p>
      </dgm:t>
    </dgm:pt>
    <dgm:pt modelId="{BEDA8666-30F3-4EF8-AE4D-1A6FC1C2BEAA}" type="sibTrans" cxnId="{B6ABA466-85F9-4C59-A9B2-DF9078D07307}">
      <dgm:prSet/>
      <dgm:spPr/>
      <dgm:t>
        <a:bodyPr/>
        <a:lstStyle/>
        <a:p>
          <a:endParaRPr lang="fr-BE"/>
        </a:p>
      </dgm:t>
    </dgm:pt>
    <dgm:pt modelId="{3847FC93-CDCA-41C1-87E6-578B68B30C11}">
      <dgm:prSet custT="1"/>
      <dgm:spPr/>
      <dgm:t>
        <a:bodyPr/>
        <a:lstStyle/>
        <a:p>
          <a:pPr rtl="0"/>
          <a:r>
            <a:rPr lang="fr-BE" sz="1200" dirty="0" smtClean="0"/>
            <a:t>Gestion de la FAQ </a:t>
          </a:r>
          <a:endParaRPr lang="fr-BE" sz="1200" dirty="0"/>
        </a:p>
      </dgm:t>
    </dgm:pt>
    <dgm:pt modelId="{02F2BA16-9336-4BB8-B255-6E8C4F729B94}" type="parTrans" cxnId="{138A3718-3F9B-4FE6-BDB1-8A6E511A0B22}">
      <dgm:prSet/>
      <dgm:spPr/>
    </dgm:pt>
    <dgm:pt modelId="{5EDD9D48-BCDB-4FB7-97E9-987F8A323D9A}" type="sibTrans" cxnId="{138A3718-3F9B-4FE6-BDB1-8A6E511A0B22}">
      <dgm:prSet/>
      <dgm:spPr/>
    </dgm:pt>
    <dgm:pt modelId="{77B98940-27F6-4C13-9AC5-387840085DED}">
      <dgm:prSet custT="1"/>
      <dgm:spPr/>
      <dgm:t>
        <a:bodyPr/>
        <a:lstStyle/>
        <a:p>
          <a:pPr rtl="0"/>
          <a:endParaRPr lang="fr-BE" sz="1200" dirty="0"/>
        </a:p>
      </dgm:t>
    </dgm:pt>
    <dgm:pt modelId="{DAD0612D-6DEC-46F0-B339-0421E92F69DA}" type="parTrans" cxnId="{1D5B563C-190C-4E38-BC50-2DE594FE3250}">
      <dgm:prSet/>
      <dgm:spPr/>
    </dgm:pt>
    <dgm:pt modelId="{4D481B39-2E2B-4347-8FBB-8B11DB021C44}" type="sibTrans" cxnId="{1D5B563C-190C-4E38-BC50-2DE594FE3250}">
      <dgm:prSet/>
      <dgm:spPr/>
    </dgm:pt>
    <dgm:pt modelId="{57163AF1-665B-4933-ADC0-55B69399092A}" type="pres">
      <dgm:prSet presAssocID="{FD02B23C-452C-4DBF-954D-C0D874801C0B}" presName="Name0" presStyleCnt="0">
        <dgm:presLayoutVars>
          <dgm:dir/>
          <dgm:animLvl val="lvl"/>
          <dgm:resizeHandles val="exact"/>
        </dgm:presLayoutVars>
      </dgm:prSet>
      <dgm:spPr/>
      <dgm:t>
        <a:bodyPr/>
        <a:lstStyle/>
        <a:p>
          <a:endParaRPr lang="fr-BE"/>
        </a:p>
      </dgm:t>
    </dgm:pt>
    <dgm:pt modelId="{ED260873-71DE-4E04-9802-64AF4D15FA36}" type="pres">
      <dgm:prSet presAssocID="{703738F8-E416-46DE-A0C8-DB0061BE592E}" presName="boxAndChildren" presStyleCnt="0"/>
      <dgm:spPr/>
    </dgm:pt>
    <dgm:pt modelId="{BF0BE687-F759-4217-9B75-7A05DD06CC57}" type="pres">
      <dgm:prSet presAssocID="{703738F8-E416-46DE-A0C8-DB0061BE592E}" presName="parentTextBox" presStyleLbl="node1" presStyleIdx="0" presStyleCnt="1"/>
      <dgm:spPr/>
      <dgm:t>
        <a:bodyPr/>
        <a:lstStyle/>
        <a:p>
          <a:endParaRPr lang="fr-BE"/>
        </a:p>
      </dgm:t>
    </dgm:pt>
    <dgm:pt modelId="{46B57F7C-BB1D-450C-8825-3FD91DA6C9B8}" type="pres">
      <dgm:prSet presAssocID="{703738F8-E416-46DE-A0C8-DB0061BE592E}" presName="entireBox" presStyleLbl="node1" presStyleIdx="0" presStyleCnt="1"/>
      <dgm:spPr/>
      <dgm:t>
        <a:bodyPr/>
        <a:lstStyle/>
        <a:p>
          <a:endParaRPr lang="fr-BE"/>
        </a:p>
      </dgm:t>
    </dgm:pt>
    <dgm:pt modelId="{FBCAB11B-55B3-41B9-AF78-426C37BE4562}" type="pres">
      <dgm:prSet presAssocID="{703738F8-E416-46DE-A0C8-DB0061BE592E}" presName="descendantBox" presStyleCnt="0"/>
      <dgm:spPr/>
    </dgm:pt>
    <dgm:pt modelId="{9BD51D95-60A9-463F-9F0C-431EC0129C63}" type="pres">
      <dgm:prSet presAssocID="{72C4F51E-2BCB-42CE-AD35-AE2197CCB72D}" presName="childTextBox" presStyleLbl="fgAccFollowNode1" presStyleIdx="0" presStyleCnt="3">
        <dgm:presLayoutVars>
          <dgm:bulletEnabled val="1"/>
        </dgm:presLayoutVars>
      </dgm:prSet>
      <dgm:spPr/>
      <dgm:t>
        <a:bodyPr/>
        <a:lstStyle/>
        <a:p>
          <a:endParaRPr lang="fr-BE"/>
        </a:p>
      </dgm:t>
    </dgm:pt>
    <dgm:pt modelId="{88806AC0-D6B0-4E0D-A6E1-88074A5B466B}" type="pres">
      <dgm:prSet presAssocID="{524314A4-92C9-403C-AFB5-AA7AC1D983EC}" presName="childTextBox" presStyleLbl="fgAccFollowNode1" presStyleIdx="1" presStyleCnt="3">
        <dgm:presLayoutVars>
          <dgm:bulletEnabled val="1"/>
        </dgm:presLayoutVars>
      </dgm:prSet>
      <dgm:spPr/>
      <dgm:t>
        <a:bodyPr/>
        <a:lstStyle/>
        <a:p>
          <a:endParaRPr lang="fr-BE"/>
        </a:p>
      </dgm:t>
    </dgm:pt>
    <dgm:pt modelId="{9FBAC612-CADC-4864-8C78-3270CE950B13}" type="pres">
      <dgm:prSet presAssocID="{C69D78C2-3F2B-4EA8-9E0B-928B98B9AD57}" presName="childTextBox" presStyleLbl="fgAccFollowNode1" presStyleIdx="2" presStyleCnt="3">
        <dgm:presLayoutVars>
          <dgm:bulletEnabled val="1"/>
        </dgm:presLayoutVars>
      </dgm:prSet>
      <dgm:spPr/>
      <dgm:t>
        <a:bodyPr/>
        <a:lstStyle/>
        <a:p>
          <a:endParaRPr lang="fr-BE"/>
        </a:p>
      </dgm:t>
    </dgm:pt>
  </dgm:ptLst>
  <dgm:cxnLst>
    <dgm:cxn modelId="{138A3718-3F9B-4FE6-BDB1-8A6E511A0B22}" srcId="{C69D78C2-3F2B-4EA8-9E0B-928B98B9AD57}" destId="{3847FC93-CDCA-41C1-87E6-578B68B30C11}" srcOrd="2" destOrd="0" parTransId="{02F2BA16-9336-4BB8-B255-6E8C4F729B94}" sibTransId="{5EDD9D48-BCDB-4FB7-97E9-987F8A323D9A}"/>
    <dgm:cxn modelId="{DC130ADE-8F5E-4321-8D30-B279B6F8F568}" type="presOf" srcId="{3847FC93-CDCA-41C1-87E6-578B68B30C11}" destId="{9FBAC612-CADC-4864-8C78-3270CE950B13}" srcOrd="0" destOrd="3" presId="urn:microsoft.com/office/officeart/2005/8/layout/process4"/>
    <dgm:cxn modelId="{E9B57F98-D352-4A44-9D33-8FF1794068A1}" type="presOf" srcId="{E54C6E87-FDC6-404F-8115-A30CC42B7417}" destId="{88806AC0-D6B0-4E0D-A6E1-88074A5B466B}" srcOrd="0" destOrd="1" presId="urn:microsoft.com/office/officeart/2005/8/layout/process4"/>
    <dgm:cxn modelId="{75589283-7428-4DB2-89EB-1B1FE021BDE0}" type="presOf" srcId="{FD02B23C-452C-4DBF-954D-C0D874801C0B}" destId="{57163AF1-665B-4933-ADC0-55B69399092A}" srcOrd="0" destOrd="0" presId="urn:microsoft.com/office/officeart/2005/8/layout/process4"/>
    <dgm:cxn modelId="{6B652AC4-7C38-427F-8834-5FD15BC6B62F}" type="presOf" srcId="{77B98940-27F6-4C13-9AC5-387840085DED}" destId="{9FBAC612-CADC-4864-8C78-3270CE950B13}" srcOrd="0" destOrd="2" presId="urn:microsoft.com/office/officeart/2005/8/layout/process4"/>
    <dgm:cxn modelId="{AA8DE7BB-3A12-4DF8-9732-FACB515DCA1F}" type="presOf" srcId="{524314A4-92C9-403C-AFB5-AA7AC1D983EC}" destId="{88806AC0-D6B0-4E0D-A6E1-88074A5B466B}" srcOrd="0" destOrd="0" presId="urn:microsoft.com/office/officeart/2005/8/layout/process4"/>
    <dgm:cxn modelId="{AC8638E6-F999-45CB-93C3-CC59C1A15B30}" srcId="{C69D78C2-3F2B-4EA8-9E0B-928B98B9AD57}" destId="{432795AF-7CD9-4B44-A2C3-0C1EAED3F553}" srcOrd="0" destOrd="0" parTransId="{E76ECFAC-C7CC-4560-AA6C-FCD40A1B76EA}" sibTransId="{EE3E4B27-E7E7-403F-A7C5-891353718267}"/>
    <dgm:cxn modelId="{684F1904-ED86-41AB-BEA8-F47885F22BE8}" srcId="{FD02B23C-452C-4DBF-954D-C0D874801C0B}" destId="{703738F8-E416-46DE-A0C8-DB0061BE592E}" srcOrd="0" destOrd="0" parTransId="{B2BE2C1F-DF2A-4E7B-B61F-892E5114EB4E}" sibTransId="{DC1ACD58-B5E2-4929-9FDF-AFD4F87BA4B4}"/>
    <dgm:cxn modelId="{B6ABA466-85F9-4C59-A9B2-DF9078D07307}" srcId="{703738F8-E416-46DE-A0C8-DB0061BE592E}" destId="{C69D78C2-3F2B-4EA8-9E0B-928B98B9AD57}" srcOrd="2" destOrd="0" parTransId="{31F04CD7-0C24-45C4-87F9-BB709643912E}" sibTransId="{BEDA8666-30F3-4EF8-AE4D-1A6FC1C2BEAA}"/>
    <dgm:cxn modelId="{FE6BE6B6-B289-4E29-B05C-A818CEF7B8DA}" type="presOf" srcId="{703738F8-E416-46DE-A0C8-DB0061BE592E}" destId="{BF0BE687-F759-4217-9B75-7A05DD06CC57}" srcOrd="0" destOrd="0" presId="urn:microsoft.com/office/officeart/2005/8/layout/process4"/>
    <dgm:cxn modelId="{6B0E17D3-DB35-4A74-AB71-7EA6C4F4BA3A}" srcId="{703738F8-E416-46DE-A0C8-DB0061BE592E}" destId="{72C4F51E-2BCB-42CE-AD35-AE2197CCB72D}" srcOrd="0" destOrd="0" parTransId="{0D0D70EF-C3BC-4F3D-9BC5-8B931D9BCF02}" sibTransId="{2A164E59-2F20-43B9-980E-21DCBE0780CB}"/>
    <dgm:cxn modelId="{1D5B563C-190C-4E38-BC50-2DE594FE3250}" srcId="{C69D78C2-3F2B-4EA8-9E0B-928B98B9AD57}" destId="{77B98940-27F6-4C13-9AC5-387840085DED}" srcOrd="1" destOrd="0" parTransId="{DAD0612D-6DEC-46F0-B339-0421E92F69DA}" sibTransId="{4D481B39-2E2B-4347-8FBB-8B11DB021C44}"/>
    <dgm:cxn modelId="{036AF79C-2F1D-412A-9C32-DEA0F6357354}" type="presOf" srcId="{C69D78C2-3F2B-4EA8-9E0B-928B98B9AD57}" destId="{9FBAC612-CADC-4864-8C78-3270CE950B13}" srcOrd="0" destOrd="0" presId="urn:microsoft.com/office/officeart/2005/8/layout/process4"/>
    <dgm:cxn modelId="{EBC96B48-7D9F-4A1B-9FB0-A68F55D61DCB}" type="presOf" srcId="{72C4F51E-2BCB-42CE-AD35-AE2197CCB72D}" destId="{9BD51D95-60A9-463F-9F0C-431EC0129C63}" srcOrd="0" destOrd="0" presId="urn:microsoft.com/office/officeart/2005/8/layout/process4"/>
    <dgm:cxn modelId="{CEA898E7-C924-415B-B33F-EBA54A934152}" srcId="{524314A4-92C9-403C-AFB5-AA7AC1D983EC}" destId="{E54C6E87-FDC6-404F-8115-A30CC42B7417}" srcOrd="0" destOrd="0" parTransId="{E66DF11A-E49D-4DE8-ABFF-8965805073C0}" sibTransId="{E73CC362-DF88-45EB-B4D3-700897BF5A82}"/>
    <dgm:cxn modelId="{494FD47A-6023-46D8-9307-DCF854AD851A}" srcId="{703738F8-E416-46DE-A0C8-DB0061BE592E}" destId="{524314A4-92C9-403C-AFB5-AA7AC1D983EC}" srcOrd="1" destOrd="0" parTransId="{AD44B838-C5E4-4FB4-AF2B-C543C9CFF530}" sibTransId="{5C0F60C0-A6D3-4C91-A1C4-9E94EA3F64E3}"/>
    <dgm:cxn modelId="{45EAB717-66A0-41C9-872A-4297D9A00E77}" type="presOf" srcId="{432795AF-7CD9-4B44-A2C3-0C1EAED3F553}" destId="{9FBAC612-CADC-4864-8C78-3270CE950B13}" srcOrd="0" destOrd="1" presId="urn:microsoft.com/office/officeart/2005/8/layout/process4"/>
    <dgm:cxn modelId="{7D4EBB36-5129-41AD-8072-3E156A079E50}" type="presOf" srcId="{703738F8-E416-46DE-A0C8-DB0061BE592E}" destId="{46B57F7C-BB1D-450C-8825-3FD91DA6C9B8}" srcOrd="1" destOrd="0" presId="urn:microsoft.com/office/officeart/2005/8/layout/process4"/>
    <dgm:cxn modelId="{BD5ACF4B-1C83-4BD7-BB1A-F773BBBB5FE6}" type="presParOf" srcId="{57163AF1-665B-4933-ADC0-55B69399092A}" destId="{ED260873-71DE-4E04-9802-64AF4D15FA36}" srcOrd="0" destOrd="0" presId="urn:microsoft.com/office/officeart/2005/8/layout/process4"/>
    <dgm:cxn modelId="{68B7524D-363E-49A1-A498-1A58C42E2AC7}" type="presParOf" srcId="{ED260873-71DE-4E04-9802-64AF4D15FA36}" destId="{BF0BE687-F759-4217-9B75-7A05DD06CC57}" srcOrd="0" destOrd="0" presId="urn:microsoft.com/office/officeart/2005/8/layout/process4"/>
    <dgm:cxn modelId="{7B902DD7-37B5-4E29-B1E8-D6F9B9D3BEBE}" type="presParOf" srcId="{ED260873-71DE-4E04-9802-64AF4D15FA36}" destId="{46B57F7C-BB1D-450C-8825-3FD91DA6C9B8}" srcOrd="1" destOrd="0" presId="urn:microsoft.com/office/officeart/2005/8/layout/process4"/>
    <dgm:cxn modelId="{EC1E99D4-BD88-41CD-97C5-36CEEEF44935}" type="presParOf" srcId="{ED260873-71DE-4E04-9802-64AF4D15FA36}" destId="{FBCAB11B-55B3-41B9-AF78-426C37BE4562}" srcOrd="2" destOrd="0" presId="urn:microsoft.com/office/officeart/2005/8/layout/process4"/>
    <dgm:cxn modelId="{4140A53A-7207-4C7A-8737-B221A39AE5DF}" type="presParOf" srcId="{FBCAB11B-55B3-41B9-AF78-426C37BE4562}" destId="{9BD51D95-60A9-463F-9F0C-431EC0129C63}" srcOrd="0" destOrd="0" presId="urn:microsoft.com/office/officeart/2005/8/layout/process4"/>
    <dgm:cxn modelId="{907B726C-F834-429B-9B6F-622449165C8B}" type="presParOf" srcId="{FBCAB11B-55B3-41B9-AF78-426C37BE4562}" destId="{88806AC0-D6B0-4E0D-A6E1-88074A5B466B}" srcOrd="1" destOrd="0" presId="urn:microsoft.com/office/officeart/2005/8/layout/process4"/>
    <dgm:cxn modelId="{4BDD816E-35A8-466E-9027-97A8CA538760}" type="presParOf" srcId="{FBCAB11B-55B3-41B9-AF78-426C37BE4562}" destId="{9FBAC612-CADC-4864-8C78-3270CE950B13}" srcOrd="2"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E903A3A-B867-4091-8624-2C155698401B}" type="doc">
      <dgm:prSet loTypeId="urn:microsoft.com/office/officeart/2005/8/layout/radial4" loCatId="relationship" qsTypeId="urn:microsoft.com/office/officeart/2005/8/quickstyle/simple5" qsCatId="simple" csTypeId="urn:microsoft.com/office/officeart/2005/8/colors/colorful1" csCatId="colorful" phldr="1"/>
      <dgm:spPr/>
      <dgm:t>
        <a:bodyPr/>
        <a:lstStyle/>
        <a:p>
          <a:endParaRPr lang="fr-BE"/>
        </a:p>
      </dgm:t>
    </dgm:pt>
    <dgm:pt modelId="{1DF2B1A7-9DFA-4A00-B6BD-53DAE4477F6A}">
      <dgm:prSet custT="1"/>
      <dgm:spPr/>
      <dgm:t>
        <a:bodyPr/>
        <a:lstStyle/>
        <a:p>
          <a:pPr rtl="0"/>
          <a:r>
            <a:rPr lang="fr-BE" sz="2000" b="0" dirty="0" smtClean="0">
              <a:solidFill>
                <a:srgbClr val="FF0000"/>
              </a:solidFill>
              <a:effectLst>
                <a:outerShdw blurRad="38100" dist="38100" dir="2700000" algn="tl">
                  <a:srgbClr val="000000">
                    <a:alpha val="43137"/>
                  </a:srgbClr>
                </a:outerShdw>
              </a:effectLst>
            </a:rPr>
            <a:t>Pour toute question</a:t>
          </a:r>
          <a:endParaRPr lang="fr-BE" sz="2000" b="0" dirty="0">
            <a:solidFill>
              <a:srgbClr val="FF0000"/>
            </a:solidFill>
            <a:effectLst>
              <a:outerShdw blurRad="38100" dist="38100" dir="2700000" algn="tl">
                <a:srgbClr val="000000">
                  <a:alpha val="43137"/>
                </a:srgbClr>
              </a:outerShdw>
            </a:effectLst>
          </a:endParaRPr>
        </a:p>
      </dgm:t>
    </dgm:pt>
    <dgm:pt modelId="{59E79EBF-39CA-40A6-A53E-75C7191BBB4E}" type="parTrans" cxnId="{3CDE87C3-BCD0-4E55-BF17-2428907A6409}">
      <dgm:prSet/>
      <dgm:spPr/>
      <dgm:t>
        <a:bodyPr/>
        <a:lstStyle/>
        <a:p>
          <a:endParaRPr lang="fr-BE">
            <a:solidFill>
              <a:schemeClr val="tx1"/>
            </a:solidFill>
          </a:endParaRPr>
        </a:p>
      </dgm:t>
    </dgm:pt>
    <dgm:pt modelId="{894194C2-1608-49BA-A397-7EC3E21897AB}" type="sibTrans" cxnId="{3CDE87C3-BCD0-4E55-BF17-2428907A6409}">
      <dgm:prSet/>
      <dgm:spPr/>
      <dgm:t>
        <a:bodyPr/>
        <a:lstStyle/>
        <a:p>
          <a:endParaRPr lang="fr-BE">
            <a:solidFill>
              <a:schemeClr val="tx1"/>
            </a:solidFill>
          </a:endParaRPr>
        </a:p>
      </dgm:t>
    </dgm:pt>
    <dgm:pt modelId="{60952382-BF25-444A-BB1D-23CEF2AF3D6E}">
      <dgm:prSet/>
      <dgm:spPr/>
      <dgm:t>
        <a:bodyPr/>
        <a:lstStyle/>
        <a:p>
          <a:pPr rtl="0"/>
          <a:r>
            <a:rPr lang="fr-BE" dirty="0" smtClean="0">
              <a:solidFill>
                <a:schemeClr val="tx1"/>
              </a:solidFill>
            </a:rPr>
            <a:t>Par courrier : Agnès Calberg – DGO1 </a:t>
          </a:r>
          <a:r>
            <a:rPr lang="fr-BE" dirty="0" smtClean="0">
              <a:solidFill>
                <a:schemeClr val="tx1"/>
              </a:solidFill>
            </a:rPr>
            <a:t>CGQ </a:t>
          </a:r>
          <a:r>
            <a:rPr lang="fr-BE" dirty="0" smtClean="0">
              <a:solidFill>
                <a:schemeClr val="tx1"/>
              </a:solidFill>
            </a:rPr>
            <a:t>– Boulevard du Nord, 8 5000 Namur</a:t>
          </a:r>
          <a:endParaRPr lang="fr-BE" dirty="0">
            <a:solidFill>
              <a:schemeClr val="tx1"/>
            </a:solidFill>
          </a:endParaRPr>
        </a:p>
      </dgm:t>
    </dgm:pt>
    <dgm:pt modelId="{5188869E-9818-48CE-8F11-D2B0873A4EE4}" type="parTrans" cxnId="{F90CC15D-0EFD-4154-8299-D9DE3C0083AB}">
      <dgm:prSet/>
      <dgm:spPr/>
      <dgm:t>
        <a:bodyPr/>
        <a:lstStyle/>
        <a:p>
          <a:endParaRPr lang="fr-BE">
            <a:solidFill>
              <a:schemeClr val="tx1"/>
            </a:solidFill>
          </a:endParaRPr>
        </a:p>
      </dgm:t>
    </dgm:pt>
    <dgm:pt modelId="{DA474523-DFA8-4E74-A638-AC217F9242B1}" type="sibTrans" cxnId="{F90CC15D-0EFD-4154-8299-D9DE3C0083AB}">
      <dgm:prSet/>
      <dgm:spPr/>
      <dgm:t>
        <a:bodyPr/>
        <a:lstStyle/>
        <a:p>
          <a:endParaRPr lang="fr-BE">
            <a:solidFill>
              <a:schemeClr val="tx1"/>
            </a:solidFill>
          </a:endParaRPr>
        </a:p>
      </dgm:t>
    </dgm:pt>
    <dgm:pt modelId="{7A0FF045-A42B-4B57-8623-C3322ED7543A}">
      <dgm:prSet/>
      <dgm:spPr/>
      <dgm:t>
        <a:bodyPr/>
        <a:lstStyle/>
        <a:p>
          <a:pPr rtl="0"/>
          <a:r>
            <a:rPr lang="fr-BE" dirty="0" smtClean="0">
              <a:solidFill>
                <a:schemeClr val="tx1"/>
              </a:solidFill>
            </a:rPr>
            <a:t>Par mail : qualiroutes@spw.wallonie.be</a:t>
          </a:r>
          <a:endParaRPr lang="fr-BE" dirty="0">
            <a:solidFill>
              <a:schemeClr val="tx1"/>
            </a:solidFill>
          </a:endParaRPr>
        </a:p>
      </dgm:t>
    </dgm:pt>
    <dgm:pt modelId="{7B5380D0-878C-4EDB-AAE5-96763E9244C5}" type="parTrans" cxnId="{F64D864B-6B06-4CBE-995D-09C42094FE5A}">
      <dgm:prSet/>
      <dgm:spPr/>
      <dgm:t>
        <a:bodyPr/>
        <a:lstStyle/>
        <a:p>
          <a:endParaRPr lang="fr-BE">
            <a:solidFill>
              <a:schemeClr val="tx1"/>
            </a:solidFill>
          </a:endParaRPr>
        </a:p>
      </dgm:t>
    </dgm:pt>
    <dgm:pt modelId="{09426A2C-C931-4EDD-B2FE-1B447DE219D5}" type="sibTrans" cxnId="{F64D864B-6B06-4CBE-995D-09C42094FE5A}">
      <dgm:prSet/>
      <dgm:spPr/>
      <dgm:t>
        <a:bodyPr/>
        <a:lstStyle/>
        <a:p>
          <a:endParaRPr lang="fr-BE">
            <a:solidFill>
              <a:schemeClr val="tx1"/>
            </a:solidFill>
          </a:endParaRPr>
        </a:p>
      </dgm:t>
    </dgm:pt>
    <dgm:pt modelId="{C192C507-3E51-449D-A85A-C094B7D3C81B}" type="pres">
      <dgm:prSet presAssocID="{CE903A3A-B867-4091-8624-2C155698401B}" presName="cycle" presStyleCnt="0">
        <dgm:presLayoutVars>
          <dgm:chMax val="1"/>
          <dgm:dir/>
          <dgm:animLvl val="ctr"/>
          <dgm:resizeHandles val="exact"/>
        </dgm:presLayoutVars>
      </dgm:prSet>
      <dgm:spPr/>
      <dgm:t>
        <a:bodyPr/>
        <a:lstStyle/>
        <a:p>
          <a:endParaRPr lang="fr-BE"/>
        </a:p>
      </dgm:t>
    </dgm:pt>
    <dgm:pt modelId="{5453414E-9F73-429F-85A6-E386CD8DC737}" type="pres">
      <dgm:prSet presAssocID="{1DF2B1A7-9DFA-4A00-B6BD-53DAE4477F6A}" presName="centerShape" presStyleLbl="node0" presStyleIdx="0" presStyleCnt="1" custScaleX="176145" custScaleY="147435"/>
      <dgm:spPr/>
      <dgm:t>
        <a:bodyPr/>
        <a:lstStyle/>
        <a:p>
          <a:endParaRPr lang="fr-BE"/>
        </a:p>
      </dgm:t>
    </dgm:pt>
    <dgm:pt modelId="{B3E0525D-DFEE-4A52-BB5D-4BFD870AD13A}" type="pres">
      <dgm:prSet presAssocID="{5188869E-9818-48CE-8F11-D2B0873A4EE4}" presName="parTrans" presStyleLbl="bgSibTrans2D1" presStyleIdx="0" presStyleCnt="2" custAng="11178280" custScaleX="37017" custScaleY="192591" custLinFactNeighborX="31336" custLinFactNeighborY="80504"/>
      <dgm:spPr/>
      <dgm:t>
        <a:bodyPr/>
        <a:lstStyle/>
        <a:p>
          <a:endParaRPr lang="fr-BE"/>
        </a:p>
      </dgm:t>
    </dgm:pt>
    <dgm:pt modelId="{02427C8E-6539-41BD-8000-01EF38CBD59F}" type="pres">
      <dgm:prSet presAssocID="{60952382-BF25-444A-BB1D-23CEF2AF3D6E}" presName="node" presStyleLbl="node1" presStyleIdx="0" presStyleCnt="2" custScaleX="289346" custRadScaleRad="244470" custRadScaleInc="-23809">
        <dgm:presLayoutVars>
          <dgm:bulletEnabled val="1"/>
        </dgm:presLayoutVars>
      </dgm:prSet>
      <dgm:spPr/>
      <dgm:t>
        <a:bodyPr/>
        <a:lstStyle/>
        <a:p>
          <a:endParaRPr lang="fr-BE"/>
        </a:p>
      </dgm:t>
    </dgm:pt>
    <dgm:pt modelId="{1481A3B5-2EA9-4E14-9EED-DC705B17EFA6}" type="pres">
      <dgm:prSet presAssocID="{7B5380D0-878C-4EDB-AAE5-96763E9244C5}" presName="parTrans" presStyleLbl="bgSibTrans2D1" presStyleIdx="1" presStyleCnt="2" custAng="10451314" custScaleX="37403" custScaleY="193795" custLinFactNeighborX="-31981" custLinFactNeighborY="71522"/>
      <dgm:spPr/>
      <dgm:t>
        <a:bodyPr/>
        <a:lstStyle/>
        <a:p>
          <a:endParaRPr lang="fr-BE"/>
        </a:p>
      </dgm:t>
    </dgm:pt>
    <dgm:pt modelId="{3271A4DA-2299-4317-B6A8-92000E36F320}" type="pres">
      <dgm:prSet presAssocID="{7A0FF045-A42B-4B57-8623-C3322ED7543A}" presName="node" presStyleLbl="node1" presStyleIdx="1" presStyleCnt="2" custScaleX="294423" custRadScaleRad="238615" custRadScaleInc="23435">
        <dgm:presLayoutVars>
          <dgm:bulletEnabled val="1"/>
        </dgm:presLayoutVars>
      </dgm:prSet>
      <dgm:spPr/>
      <dgm:t>
        <a:bodyPr/>
        <a:lstStyle/>
        <a:p>
          <a:endParaRPr lang="fr-BE"/>
        </a:p>
      </dgm:t>
    </dgm:pt>
  </dgm:ptLst>
  <dgm:cxnLst>
    <dgm:cxn modelId="{C07A8061-CB7B-4589-8F7F-9C39C32986B8}" type="presOf" srcId="{1DF2B1A7-9DFA-4A00-B6BD-53DAE4477F6A}" destId="{5453414E-9F73-429F-85A6-E386CD8DC737}" srcOrd="0" destOrd="0" presId="urn:microsoft.com/office/officeart/2005/8/layout/radial4"/>
    <dgm:cxn modelId="{F90CC15D-0EFD-4154-8299-D9DE3C0083AB}" srcId="{1DF2B1A7-9DFA-4A00-B6BD-53DAE4477F6A}" destId="{60952382-BF25-444A-BB1D-23CEF2AF3D6E}" srcOrd="0" destOrd="0" parTransId="{5188869E-9818-48CE-8F11-D2B0873A4EE4}" sibTransId="{DA474523-DFA8-4E74-A638-AC217F9242B1}"/>
    <dgm:cxn modelId="{ACFBBA9F-E141-4849-9FD5-252D424F6F21}" type="presOf" srcId="{5188869E-9818-48CE-8F11-D2B0873A4EE4}" destId="{B3E0525D-DFEE-4A52-BB5D-4BFD870AD13A}" srcOrd="0" destOrd="0" presId="urn:microsoft.com/office/officeart/2005/8/layout/radial4"/>
    <dgm:cxn modelId="{3CDE87C3-BCD0-4E55-BF17-2428907A6409}" srcId="{CE903A3A-B867-4091-8624-2C155698401B}" destId="{1DF2B1A7-9DFA-4A00-B6BD-53DAE4477F6A}" srcOrd="0" destOrd="0" parTransId="{59E79EBF-39CA-40A6-A53E-75C7191BBB4E}" sibTransId="{894194C2-1608-49BA-A397-7EC3E21897AB}"/>
    <dgm:cxn modelId="{E6953648-3A88-48FC-8D5F-91EE6E92CF1B}" type="presOf" srcId="{60952382-BF25-444A-BB1D-23CEF2AF3D6E}" destId="{02427C8E-6539-41BD-8000-01EF38CBD59F}" srcOrd="0" destOrd="0" presId="urn:microsoft.com/office/officeart/2005/8/layout/radial4"/>
    <dgm:cxn modelId="{F64D864B-6B06-4CBE-995D-09C42094FE5A}" srcId="{1DF2B1A7-9DFA-4A00-B6BD-53DAE4477F6A}" destId="{7A0FF045-A42B-4B57-8623-C3322ED7543A}" srcOrd="1" destOrd="0" parTransId="{7B5380D0-878C-4EDB-AAE5-96763E9244C5}" sibTransId="{09426A2C-C931-4EDD-B2FE-1B447DE219D5}"/>
    <dgm:cxn modelId="{CB0F0330-524C-47F9-8F62-8237C9388532}" type="presOf" srcId="{CE903A3A-B867-4091-8624-2C155698401B}" destId="{C192C507-3E51-449D-A85A-C094B7D3C81B}" srcOrd="0" destOrd="0" presId="urn:microsoft.com/office/officeart/2005/8/layout/radial4"/>
    <dgm:cxn modelId="{B7826E81-6054-4E90-A107-5EFF4B0FBF91}" type="presOf" srcId="{7B5380D0-878C-4EDB-AAE5-96763E9244C5}" destId="{1481A3B5-2EA9-4E14-9EED-DC705B17EFA6}" srcOrd="0" destOrd="0" presId="urn:microsoft.com/office/officeart/2005/8/layout/radial4"/>
    <dgm:cxn modelId="{AAFA6337-2AA7-461F-8DBF-53B42112F80A}" type="presOf" srcId="{7A0FF045-A42B-4B57-8623-C3322ED7543A}" destId="{3271A4DA-2299-4317-B6A8-92000E36F320}" srcOrd="0" destOrd="0" presId="urn:microsoft.com/office/officeart/2005/8/layout/radial4"/>
    <dgm:cxn modelId="{DC7B879A-38DE-4D3F-A31E-AFA1D814E29C}" type="presParOf" srcId="{C192C507-3E51-449D-A85A-C094B7D3C81B}" destId="{5453414E-9F73-429F-85A6-E386CD8DC737}" srcOrd="0" destOrd="0" presId="urn:microsoft.com/office/officeart/2005/8/layout/radial4"/>
    <dgm:cxn modelId="{6A381E95-ED6B-4C51-A3B1-A5D74DB213EC}" type="presParOf" srcId="{C192C507-3E51-449D-A85A-C094B7D3C81B}" destId="{B3E0525D-DFEE-4A52-BB5D-4BFD870AD13A}" srcOrd="1" destOrd="0" presId="urn:microsoft.com/office/officeart/2005/8/layout/radial4"/>
    <dgm:cxn modelId="{ECB4E879-BFE3-416A-959A-1D90716D7BE1}" type="presParOf" srcId="{C192C507-3E51-449D-A85A-C094B7D3C81B}" destId="{02427C8E-6539-41BD-8000-01EF38CBD59F}" srcOrd="2" destOrd="0" presId="urn:microsoft.com/office/officeart/2005/8/layout/radial4"/>
    <dgm:cxn modelId="{D049564A-6F84-4ED1-A44A-73A401626565}" type="presParOf" srcId="{C192C507-3E51-449D-A85A-C094B7D3C81B}" destId="{1481A3B5-2EA9-4E14-9EED-DC705B17EFA6}" srcOrd="3" destOrd="0" presId="urn:microsoft.com/office/officeart/2005/8/layout/radial4"/>
    <dgm:cxn modelId="{E6C25EC1-2885-4256-93C4-F36BB25409B8}" type="presParOf" srcId="{C192C507-3E51-449D-A85A-C094B7D3C81B}" destId="{3271A4DA-2299-4317-B6A8-92000E36F320}" srcOrd="4" destOrd="0" presId="urn:microsoft.com/office/officeart/2005/8/layout/radial4"/>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5C0E68D-91EB-48BF-B97C-B9C475D2AD91}" type="doc">
      <dgm:prSet loTypeId="urn:microsoft.com/office/officeart/2005/8/layout/vList2" loCatId="list" qsTypeId="urn:microsoft.com/office/officeart/2005/8/quickstyle/3d1" qsCatId="3D" csTypeId="urn:microsoft.com/office/officeart/2005/8/colors/colorful2" csCatId="colorful"/>
      <dgm:spPr/>
      <dgm:t>
        <a:bodyPr/>
        <a:lstStyle/>
        <a:p>
          <a:endParaRPr lang="fr-BE"/>
        </a:p>
      </dgm:t>
    </dgm:pt>
    <dgm:pt modelId="{CD1EE329-5B4D-4B94-961F-2C035B829C99}">
      <dgm:prSet/>
      <dgm:spPr/>
      <dgm:t>
        <a:bodyPr/>
        <a:lstStyle/>
        <a:p>
          <a:pPr rtl="0"/>
          <a:r>
            <a:rPr lang="fr-BE" b="1" dirty="0" smtClean="0"/>
            <a:t>Conclusion</a:t>
          </a:r>
          <a:endParaRPr lang="fr-BE" b="1" dirty="0"/>
        </a:p>
      </dgm:t>
    </dgm:pt>
    <dgm:pt modelId="{1D8636CC-005D-40E3-89CB-2F3188C8066C}" type="parTrans" cxnId="{AEAD62BE-ED8D-4962-B1DB-9A32C59DAF9E}">
      <dgm:prSet/>
      <dgm:spPr/>
      <dgm:t>
        <a:bodyPr/>
        <a:lstStyle/>
        <a:p>
          <a:endParaRPr lang="fr-BE"/>
        </a:p>
      </dgm:t>
    </dgm:pt>
    <dgm:pt modelId="{D3C011E1-D3B9-4D7A-9584-8A5F830ADE0D}" type="sibTrans" cxnId="{AEAD62BE-ED8D-4962-B1DB-9A32C59DAF9E}">
      <dgm:prSet/>
      <dgm:spPr/>
      <dgm:t>
        <a:bodyPr/>
        <a:lstStyle/>
        <a:p>
          <a:endParaRPr lang="fr-BE"/>
        </a:p>
      </dgm:t>
    </dgm:pt>
    <dgm:pt modelId="{76F6C443-2313-4253-A2CD-A004555BA627}" type="pres">
      <dgm:prSet presAssocID="{95C0E68D-91EB-48BF-B97C-B9C475D2AD91}" presName="linear" presStyleCnt="0">
        <dgm:presLayoutVars>
          <dgm:animLvl val="lvl"/>
          <dgm:resizeHandles val="exact"/>
        </dgm:presLayoutVars>
      </dgm:prSet>
      <dgm:spPr/>
      <dgm:t>
        <a:bodyPr/>
        <a:lstStyle/>
        <a:p>
          <a:endParaRPr lang="fr-BE"/>
        </a:p>
      </dgm:t>
    </dgm:pt>
    <dgm:pt modelId="{A4E4DFF5-D4B6-47F2-B36B-13C76A79DD35}" type="pres">
      <dgm:prSet presAssocID="{CD1EE329-5B4D-4B94-961F-2C035B829C99}" presName="parentText" presStyleLbl="node1" presStyleIdx="0" presStyleCnt="1">
        <dgm:presLayoutVars>
          <dgm:chMax val="0"/>
          <dgm:bulletEnabled val="1"/>
        </dgm:presLayoutVars>
      </dgm:prSet>
      <dgm:spPr/>
      <dgm:t>
        <a:bodyPr/>
        <a:lstStyle/>
        <a:p>
          <a:endParaRPr lang="fr-BE"/>
        </a:p>
      </dgm:t>
    </dgm:pt>
  </dgm:ptLst>
  <dgm:cxnLst>
    <dgm:cxn modelId="{CBB3C64C-BE8F-4FEA-B73A-BBA6CDDA9048}" type="presOf" srcId="{95C0E68D-91EB-48BF-B97C-B9C475D2AD91}" destId="{76F6C443-2313-4253-A2CD-A004555BA627}" srcOrd="0" destOrd="0" presId="urn:microsoft.com/office/officeart/2005/8/layout/vList2"/>
    <dgm:cxn modelId="{AEAD62BE-ED8D-4962-B1DB-9A32C59DAF9E}" srcId="{95C0E68D-91EB-48BF-B97C-B9C475D2AD91}" destId="{CD1EE329-5B4D-4B94-961F-2C035B829C99}" srcOrd="0" destOrd="0" parTransId="{1D8636CC-005D-40E3-89CB-2F3188C8066C}" sibTransId="{D3C011E1-D3B9-4D7A-9584-8A5F830ADE0D}"/>
    <dgm:cxn modelId="{A3ECF64F-C98D-4223-BE5D-9A43E5788A72}" type="presOf" srcId="{CD1EE329-5B4D-4B94-961F-2C035B829C99}" destId="{A4E4DFF5-D4B6-47F2-B36B-13C76A79DD35}" srcOrd="0" destOrd="0" presId="urn:microsoft.com/office/officeart/2005/8/layout/vList2"/>
    <dgm:cxn modelId="{CFABFDD9-3245-4F30-A7E1-B7EC1A4C8ECB}" type="presParOf" srcId="{76F6C443-2313-4253-A2CD-A004555BA627}" destId="{A4E4DFF5-D4B6-47F2-B36B-13C76A79DD35}"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B18B79-365B-4AAF-B999-897A792781FC}" type="doc">
      <dgm:prSet loTypeId="urn:microsoft.com/office/officeart/2005/8/layout/lProcess1" loCatId="process" qsTypeId="urn:microsoft.com/office/officeart/2005/8/quickstyle/3d2" qsCatId="3D" csTypeId="urn:microsoft.com/office/officeart/2005/8/colors/accent6_4" csCatId="accent6" phldr="1"/>
      <dgm:spPr/>
      <dgm:t>
        <a:bodyPr/>
        <a:lstStyle/>
        <a:p>
          <a:endParaRPr lang="fr-BE"/>
        </a:p>
      </dgm:t>
    </dgm:pt>
    <dgm:pt modelId="{9D31B984-E53B-4182-AA2F-2E0D9F5B3BA6}">
      <dgm:prSet custT="1"/>
      <dgm:spPr/>
      <dgm:t>
        <a:bodyPr/>
        <a:lstStyle/>
        <a:p>
          <a:pPr algn="ctr" rtl="0"/>
          <a:r>
            <a:rPr lang="fr-BE" sz="1600" b="1" dirty="0" err="1" smtClean="0">
              <a:solidFill>
                <a:schemeClr val="tx1"/>
              </a:solidFill>
              <a:effectLst>
                <a:outerShdw blurRad="38100" dist="38100" dir="2700000" algn="tl">
                  <a:srgbClr val="000000">
                    <a:alpha val="43137"/>
                  </a:srgbClr>
                </a:outerShdw>
              </a:effectLst>
            </a:rPr>
            <a:t>Qualiroutes</a:t>
          </a:r>
          <a:r>
            <a:rPr lang="fr-BE" sz="1500" dirty="0" smtClean="0">
              <a:solidFill>
                <a:schemeClr val="tx1"/>
              </a:solidFill>
            </a:rPr>
            <a:t> est un cahier des charges type, c’est-à-dire un </a:t>
          </a:r>
          <a:br>
            <a:rPr lang="fr-BE" sz="1500" dirty="0" smtClean="0">
              <a:solidFill>
                <a:schemeClr val="tx1"/>
              </a:solidFill>
            </a:rPr>
          </a:br>
          <a:r>
            <a:rPr lang="fr-BE" sz="1600" b="1" dirty="0" smtClean="0">
              <a:solidFill>
                <a:schemeClr val="tx1"/>
              </a:solidFill>
              <a:effectLst>
                <a:outerShdw blurRad="38100" dist="38100" dir="2700000" algn="tl">
                  <a:srgbClr val="000000">
                    <a:alpha val="43137"/>
                  </a:srgbClr>
                </a:outerShdw>
              </a:effectLst>
            </a:rPr>
            <a:t>document de référence </a:t>
          </a:r>
          <a:r>
            <a:rPr lang="fr-BE" sz="1500" dirty="0" smtClean="0">
              <a:solidFill>
                <a:schemeClr val="tx1"/>
              </a:solidFill>
            </a:rPr>
            <a:t>qui complète le Cahier général des Charges</a:t>
          </a:r>
          <a:endParaRPr lang="fr-BE" sz="1500" dirty="0">
            <a:solidFill>
              <a:schemeClr val="tx1"/>
            </a:solidFill>
          </a:endParaRPr>
        </a:p>
      </dgm:t>
    </dgm:pt>
    <dgm:pt modelId="{7997357E-33EF-4709-BFD7-32CCBC3A67FC}" type="parTrans" cxnId="{EDD66DA4-3C6C-4EF7-B944-963446475B3F}">
      <dgm:prSet/>
      <dgm:spPr/>
      <dgm:t>
        <a:bodyPr/>
        <a:lstStyle/>
        <a:p>
          <a:endParaRPr lang="fr-BE">
            <a:solidFill>
              <a:schemeClr val="tx1"/>
            </a:solidFill>
          </a:endParaRPr>
        </a:p>
      </dgm:t>
    </dgm:pt>
    <dgm:pt modelId="{25506F42-FBE0-421F-B229-C2E6E39A23CE}" type="sibTrans" cxnId="{EDD66DA4-3C6C-4EF7-B944-963446475B3F}">
      <dgm:prSet/>
      <dgm:spPr/>
      <dgm:t>
        <a:bodyPr/>
        <a:lstStyle/>
        <a:p>
          <a:endParaRPr lang="fr-BE">
            <a:solidFill>
              <a:schemeClr val="tx1"/>
            </a:solidFill>
          </a:endParaRPr>
        </a:p>
      </dgm:t>
    </dgm:pt>
    <dgm:pt modelId="{5089FBA9-2F83-45C6-8672-912678A25699}">
      <dgm:prSet/>
      <dgm:spPr/>
      <dgm:t>
        <a:bodyPr/>
        <a:lstStyle/>
        <a:p>
          <a:pPr rtl="0"/>
          <a:r>
            <a:rPr lang="fr-BE" dirty="0" smtClean="0">
              <a:solidFill>
                <a:schemeClr val="tx1"/>
              </a:solidFill>
            </a:rPr>
            <a:t> Il contient des spécifications techniques standard relatives à des travaux </a:t>
          </a:r>
          <a:r>
            <a:rPr lang="fr-BE" dirty="0" smtClean="0"/>
            <a:t>déterminés</a:t>
          </a:r>
          <a:endParaRPr lang="fr-BE" dirty="0">
            <a:solidFill>
              <a:schemeClr val="tx1"/>
            </a:solidFill>
          </a:endParaRPr>
        </a:p>
      </dgm:t>
    </dgm:pt>
    <dgm:pt modelId="{7F0C3BD6-F170-4700-AEAE-78DDA13BC73C}" type="parTrans" cxnId="{AA5E0AF8-17FC-4E0D-AB1A-594DAE70E8C7}">
      <dgm:prSet/>
      <dgm:spPr/>
      <dgm:t>
        <a:bodyPr/>
        <a:lstStyle/>
        <a:p>
          <a:endParaRPr lang="fr-BE">
            <a:solidFill>
              <a:schemeClr val="tx1"/>
            </a:solidFill>
          </a:endParaRPr>
        </a:p>
      </dgm:t>
    </dgm:pt>
    <dgm:pt modelId="{F380B540-A18D-46D6-813A-9F1DD3642927}" type="sibTrans" cxnId="{AA5E0AF8-17FC-4E0D-AB1A-594DAE70E8C7}">
      <dgm:prSet/>
      <dgm:spPr/>
      <dgm:t>
        <a:bodyPr/>
        <a:lstStyle/>
        <a:p>
          <a:endParaRPr lang="fr-BE">
            <a:solidFill>
              <a:schemeClr val="tx1"/>
            </a:solidFill>
          </a:endParaRPr>
        </a:p>
      </dgm:t>
    </dgm:pt>
    <dgm:pt modelId="{68A3CC55-E836-4621-AEE8-C2D0BC79E560}" type="pres">
      <dgm:prSet presAssocID="{F3B18B79-365B-4AAF-B999-897A792781FC}" presName="Name0" presStyleCnt="0">
        <dgm:presLayoutVars>
          <dgm:dir/>
          <dgm:animLvl val="lvl"/>
          <dgm:resizeHandles val="exact"/>
        </dgm:presLayoutVars>
      </dgm:prSet>
      <dgm:spPr/>
      <dgm:t>
        <a:bodyPr/>
        <a:lstStyle/>
        <a:p>
          <a:endParaRPr lang="fr-BE"/>
        </a:p>
      </dgm:t>
    </dgm:pt>
    <dgm:pt modelId="{8CBFB3A5-3D77-45A5-BAA1-37A2490C2C47}" type="pres">
      <dgm:prSet presAssocID="{9D31B984-E53B-4182-AA2F-2E0D9F5B3BA6}" presName="vertFlow" presStyleCnt="0"/>
      <dgm:spPr/>
    </dgm:pt>
    <dgm:pt modelId="{202D943A-E846-437B-B85C-2E389C3ACC31}" type="pres">
      <dgm:prSet presAssocID="{9D31B984-E53B-4182-AA2F-2E0D9F5B3BA6}" presName="header" presStyleLbl="node1" presStyleIdx="0" presStyleCnt="1" custScaleX="272363"/>
      <dgm:spPr/>
      <dgm:t>
        <a:bodyPr/>
        <a:lstStyle/>
        <a:p>
          <a:endParaRPr lang="fr-BE"/>
        </a:p>
      </dgm:t>
    </dgm:pt>
    <dgm:pt modelId="{6856DA96-0AE9-4098-84B1-8B7F40C72801}" type="pres">
      <dgm:prSet presAssocID="{7F0C3BD6-F170-4700-AEAE-78DDA13BC73C}" presName="parTrans" presStyleLbl="sibTrans2D1" presStyleIdx="0" presStyleCnt="1"/>
      <dgm:spPr/>
      <dgm:t>
        <a:bodyPr/>
        <a:lstStyle/>
        <a:p>
          <a:endParaRPr lang="fr-BE"/>
        </a:p>
      </dgm:t>
    </dgm:pt>
    <dgm:pt modelId="{8D75E8C1-D223-40B3-9520-202EFA0A150D}" type="pres">
      <dgm:prSet presAssocID="{5089FBA9-2F83-45C6-8672-912678A25699}" presName="child" presStyleLbl="alignAccFollowNode1" presStyleIdx="0" presStyleCnt="1">
        <dgm:presLayoutVars>
          <dgm:chMax val="0"/>
          <dgm:bulletEnabled val="1"/>
        </dgm:presLayoutVars>
      </dgm:prSet>
      <dgm:spPr/>
      <dgm:t>
        <a:bodyPr/>
        <a:lstStyle/>
        <a:p>
          <a:endParaRPr lang="fr-BE"/>
        </a:p>
      </dgm:t>
    </dgm:pt>
  </dgm:ptLst>
  <dgm:cxnLst>
    <dgm:cxn modelId="{6F4CC47C-AC59-46E8-AF79-55BB7C1C1F33}" type="presOf" srcId="{5089FBA9-2F83-45C6-8672-912678A25699}" destId="{8D75E8C1-D223-40B3-9520-202EFA0A150D}" srcOrd="0" destOrd="0" presId="urn:microsoft.com/office/officeart/2005/8/layout/lProcess1"/>
    <dgm:cxn modelId="{FD4039C5-B6A8-4BAE-959F-ED14E5861740}" type="presOf" srcId="{F3B18B79-365B-4AAF-B999-897A792781FC}" destId="{68A3CC55-E836-4621-AEE8-C2D0BC79E560}" srcOrd="0" destOrd="0" presId="urn:microsoft.com/office/officeart/2005/8/layout/lProcess1"/>
    <dgm:cxn modelId="{EDD66DA4-3C6C-4EF7-B944-963446475B3F}" srcId="{F3B18B79-365B-4AAF-B999-897A792781FC}" destId="{9D31B984-E53B-4182-AA2F-2E0D9F5B3BA6}" srcOrd="0" destOrd="0" parTransId="{7997357E-33EF-4709-BFD7-32CCBC3A67FC}" sibTransId="{25506F42-FBE0-421F-B229-C2E6E39A23CE}"/>
    <dgm:cxn modelId="{AA5E0AF8-17FC-4E0D-AB1A-594DAE70E8C7}" srcId="{9D31B984-E53B-4182-AA2F-2E0D9F5B3BA6}" destId="{5089FBA9-2F83-45C6-8672-912678A25699}" srcOrd="0" destOrd="0" parTransId="{7F0C3BD6-F170-4700-AEAE-78DDA13BC73C}" sibTransId="{F380B540-A18D-46D6-813A-9F1DD3642927}"/>
    <dgm:cxn modelId="{F56330CD-B0F9-4031-AA05-F507DA8661FD}" type="presOf" srcId="{9D31B984-E53B-4182-AA2F-2E0D9F5B3BA6}" destId="{202D943A-E846-437B-B85C-2E389C3ACC31}" srcOrd="0" destOrd="0" presId="urn:microsoft.com/office/officeart/2005/8/layout/lProcess1"/>
    <dgm:cxn modelId="{19DA309F-D96E-4E32-A159-936A847E4FAE}" type="presOf" srcId="{7F0C3BD6-F170-4700-AEAE-78DDA13BC73C}" destId="{6856DA96-0AE9-4098-84B1-8B7F40C72801}" srcOrd="0" destOrd="0" presId="urn:microsoft.com/office/officeart/2005/8/layout/lProcess1"/>
    <dgm:cxn modelId="{88F527B7-24EE-4B10-93DC-80E298A1BAFD}" type="presParOf" srcId="{68A3CC55-E836-4621-AEE8-C2D0BC79E560}" destId="{8CBFB3A5-3D77-45A5-BAA1-37A2490C2C47}" srcOrd="0" destOrd="0" presId="urn:microsoft.com/office/officeart/2005/8/layout/lProcess1"/>
    <dgm:cxn modelId="{D87CB9B3-28C6-4784-A451-F458976CD09F}" type="presParOf" srcId="{8CBFB3A5-3D77-45A5-BAA1-37A2490C2C47}" destId="{202D943A-E846-437B-B85C-2E389C3ACC31}" srcOrd="0" destOrd="0" presId="urn:microsoft.com/office/officeart/2005/8/layout/lProcess1"/>
    <dgm:cxn modelId="{C066E698-633E-44F9-A5DA-C1EEA924F0D8}" type="presParOf" srcId="{8CBFB3A5-3D77-45A5-BAA1-37A2490C2C47}" destId="{6856DA96-0AE9-4098-84B1-8B7F40C72801}" srcOrd="1" destOrd="0" presId="urn:microsoft.com/office/officeart/2005/8/layout/lProcess1"/>
    <dgm:cxn modelId="{B6704525-3AE7-4EAD-994F-41F80DD03BFA}" type="presParOf" srcId="{8CBFB3A5-3D77-45A5-BAA1-37A2490C2C47}" destId="{8D75E8C1-D223-40B3-9520-202EFA0A150D}" srcOrd="2" destOrd="0" presId="urn:microsoft.com/office/officeart/2005/8/layout/lProcess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7B4985-D5D1-44DC-B737-B4A7D1F9D09A}" type="doc">
      <dgm:prSet loTypeId="urn:microsoft.com/office/officeart/2005/8/layout/list1" loCatId="list" qsTypeId="urn:microsoft.com/office/officeart/2005/8/quickstyle/3d4" qsCatId="3D" csTypeId="urn:microsoft.com/office/officeart/2005/8/colors/accent5_1" csCatId="accent5" phldr="1"/>
      <dgm:spPr/>
      <dgm:t>
        <a:bodyPr/>
        <a:lstStyle/>
        <a:p>
          <a:endParaRPr lang="fr-BE"/>
        </a:p>
      </dgm:t>
    </dgm:pt>
    <dgm:pt modelId="{7F9A7366-B10F-47B5-8E8F-58BC849C2ABC}">
      <dgm:prSet custT="1"/>
      <dgm:spPr/>
      <dgm:t>
        <a:bodyPr/>
        <a:lstStyle/>
        <a:p>
          <a:pPr rtl="0"/>
          <a:r>
            <a:rPr lang="fr-BE" sz="1600" b="0" dirty="0" smtClean="0">
              <a:latin typeface="Arial" pitchFamily="34" charset="0"/>
              <a:cs typeface="Arial" pitchFamily="34" charset="0"/>
            </a:rPr>
            <a:t>Il annule et remplace le RW99-2004</a:t>
          </a:r>
          <a:endParaRPr lang="fr-BE" sz="1600" b="0" dirty="0">
            <a:latin typeface="Arial" pitchFamily="34" charset="0"/>
            <a:cs typeface="Arial" pitchFamily="34" charset="0"/>
          </a:endParaRPr>
        </a:p>
      </dgm:t>
    </dgm:pt>
    <dgm:pt modelId="{B4F7B6B1-AFA2-46F4-998E-07EE7335C711}" type="parTrans" cxnId="{7443C4E2-B7B9-4166-AE5F-128160BC915D}">
      <dgm:prSet/>
      <dgm:spPr/>
      <dgm:t>
        <a:bodyPr/>
        <a:lstStyle/>
        <a:p>
          <a:endParaRPr lang="fr-BE"/>
        </a:p>
      </dgm:t>
    </dgm:pt>
    <dgm:pt modelId="{9331783F-7BEB-4B43-8B63-F5A7FDDD3328}" type="sibTrans" cxnId="{7443C4E2-B7B9-4166-AE5F-128160BC915D}">
      <dgm:prSet/>
      <dgm:spPr/>
      <dgm:t>
        <a:bodyPr/>
        <a:lstStyle/>
        <a:p>
          <a:endParaRPr lang="fr-BE"/>
        </a:p>
      </dgm:t>
    </dgm:pt>
    <dgm:pt modelId="{F03F6F3C-54A9-4D5A-906E-2E1A4A24B2D3}">
      <dgm:prSet custT="1"/>
      <dgm:spPr/>
      <dgm:t>
        <a:bodyPr/>
        <a:lstStyle/>
        <a:p>
          <a:pPr rtl="0"/>
          <a:r>
            <a:rPr lang="fr-BE" sz="1600" b="0" dirty="0" smtClean="0">
              <a:latin typeface="Arial" pitchFamily="34" charset="0"/>
              <a:cs typeface="Arial" pitchFamily="34" charset="0"/>
            </a:rPr>
            <a:t>Pour tous les marchés relevant du SPW publiés à partir du </a:t>
          </a:r>
          <a:r>
            <a:rPr lang="fr-BE" sz="1600" b="0" dirty="0" smtClean="0">
              <a:effectLst/>
              <a:latin typeface="Arial" pitchFamily="34" charset="0"/>
              <a:cs typeface="Arial" pitchFamily="34" charset="0"/>
            </a:rPr>
            <a:t>1</a:t>
          </a:r>
          <a:r>
            <a:rPr lang="fr-BE" sz="1600" b="0" baseline="30000" dirty="0" smtClean="0">
              <a:effectLst/>
              <a:latin typeface="Arial" pitchFamily="34" charset="0"/>
              <a:cs typeface="Arial" pitchFamily="34" charset="0"/>
            </a:rPr>
            <a:t>er</a:t>
          </a:r>
          <a:r>
            <a:rPr lang="fr-BE" sz="1600" b="0" dirty="0" smtClean="0">
              <a:effectLst/>
              <a:latin typeface="Arial" pitchFamily="34" charset="0"/>
              <a:cs typeface="Arial" pitchFamily="34" charset="0"/>
            </a:rPr>
            <a:t> janvier 2012</a:t>
          </a:r>
          <a:endParaRPr lang="fr-BE" sz="1600" b="0" dirty="0">
            <a:latin typeface="Arial" pitchFamily="34" charset="0"/>
            <a:cs typeface="Arial" pitchFamily="34" charset="0"/>
          </a:endParaRPr>
        </a:p>
      </dgm:t>
    </dgm:pt>
    <dgm:pt modelId="{B7E7B914-7EFB-48F4-A360-58079A707DBE}" type="parTrans" cxnId="{2BE0CC9A-1739-4971-A841-E3E928A2F49C}">
      <dgm:prSet/>
      <dgm:spPr/>
      <dgm:t>
        <a:bodyPr/>
        <a:lstStyle/>
        <a:p>
          <a:endParaRPr lang="fr-BE"/>
        </a:p>
      </dgm:t>
    </dgm:pt>
    <dgm:pt modelId="{2D6B64B9-05C9-4354-8A9B-3B7B4A59F460}" type="sibTrans" cxnId="{2BE0CC9A-1739-4971-A841-E3E928A2F49C}">
      <dgm:prSet/>
      <dgm:spPr/>
      <dgm:t>
        <a:bodyPr/>
        <a:lstStyle/>
        <a:p>
          <a:endParaRPr lang="fr-BE"/>
        </a:p>
      </dgm:t>
    </dgm:pt>
    <dgm:pt modelId="{7EE52461-6E3C-4618-9841-6F9981501814}">
      <dgm:prSet custT="1"/>
      <dgm:spPr/>
      <dgm:t>
        <a:bodyPr/>
        <a:lstStyle/>
        <a:p>
          <a:pPr rtl="0"/>
          <a:r>
            <a:rPr lang="fr-BE" sz="1600" b="0" dirty="0" smtClean="0">
              <a:latin typeface="Arial" pitchFamily="34" charset="0"/>
              <a:cs typeface="Arial" pitchFamily="34" charset="0"/>
            </a:rPr>
            <a:t>Pour tous les marchés Travaux subsidiés dont le </a:t>
          </a:r>
          <a:r>
            <a:rPr lang="fr-BE" sz="1600" b="0" dirty="0" err="1" smtClean="0">
              <a:latin typeface="Arial" pitchFamily="34" charset="0"/>
              <a:cs typeface="Arial" pitchFamily="34" charset="0"/>
            </a:rPr>
            <a:t>CSCh</a:t>
          </a:r>
          <a:r>
            <a:rPr lang="fr-BE" sz="1600" b="0" dirty="0" smtClean="0">
              <a:latin typeface="Arial" pitchFamily="34" charset="0"/>
              <a:cs typeface="Arial" pitchFamily="34" charset="0"/>
            </a:rPr>
            <a:t>  est approuvé par les Conseils communaux à partir du 1</a:t>
          </a:r>
          <a:r>
            <a:rPr lang="fr-BE" sz="1600" b="0" baseline="30000" dirty="0" smtClean="0">
              <a:latin typeface="Arial" pitchFamily="34" charset="0"/>
              <a:cs typeface="Arial" pitchFamily="34" charset="0"/>
            </a:rPr>
            <a:t>er</a:t>
          </a:r>
          <a:r>
            <a:rPr lang="fr-BE" sz="1600" b="0" dirty="0" smtClean="0">
              <a:latin typeface="Arial" pitchFamily="34" charset="0"/>
              <a:cs typeface="Arial" pitchFamily="34" charset="0"/>
            </a:rPr>
            <a:t> janvier 2012</a:t>
          </a:r>
          <a:endParaRPr lang="fr-BE" sz="1600" b="0" dirty="0">
            <a:latin typeface="Arial" pitchFamily="34" charset="0"/>
            <a:cs typeface="Arial" pitchFamily="34" charset="0"/>
          </a:endParaRPr>
        </a:p>
      </dgm:t>
    </dgm:pt>
    <dgm:pt modelId="{F6EA06E8-1B89-4911-976A-EF4B00C0BB14}" type="parTrans" cxnId="{31D8083C-C221-4B55-BCAC-5BE99B7ADBE1}">
      <dgm:prSet/>
      <dgm:spPr/>
      <dgm:t>
        <a:bodyPr/>
        <a:lstStyle/>
        <a:p>
          <a:endParaRPr lang="fr-BE"/>
        </a:p>
      </dgm:t>
    </dgm:pt>
    <dgm:pt modelId="{89CCC422-E054-4FC0-AF52-4634B75E0F30}" type="sibTrans" cxnId="{31D8083C-C221-4B55-BCAC-5BE99B7ADBE1}">
      <dgm:prSet/>
      <dgm:spPr/>
      <dgm:t>
        <a:bodyPr/>
        <a:lstStyle/>
        <a:p>
          <a:endParaRPr lang="fr-BE"/>
        </a:p>
      </dgm:t>
    </dgm:pt>
    <dgm:pt modelId="{5686BF68-F217-4323-B07B-52337C0B3CE8}">
      <dgm:prSet custT="1"/>
      <dgm:spPr/>
      <dgm:t>
        <a:bodyPr/>
        <a:lstStyle/>
        <a:p>
          <a:pPr rtl="0"/>
          <a:r>
            <a:rPr lang="fr-BE" sz="2400" b="1" smtClean="0">
              <a:latin typeface="Arial" pitchFamily="34" charset="0"/>
              <a:cs typeface="Arial" pitchFamily="34" charset="0"/>
            </a:rPr>
            <a:t>Champ d’application</a:t>
          </a:r>
          <a:endParaRPr lang="fr-BE" sz="2400" dirty="0">
            <a:latin typeface="Arial" pitchFamily="34" charset="0"/>
            <a:cs typeface="Arial" pitchFamily="34" charset="0"/>
          </a:endParaRPr>
        </a:p>
      </dgm:t>
    </dgm:pt>
    <dgm:pt modelId="{AB214A82-C097-4543-9F6E-1CAD933B9C99}" type="parTrans" cxnId="{81F59EAC-2CDC-4A3D-A129-D9C5A8EE2DEE}">
      <dgm:prSet/>
      <dgm:spPr/>
      <dgm:t>
        <a:bodyPr/>
        <a:lstStyle/>
        <a:p>
          <a:endParaRPr lang="fr-BE"/>
        </a:p>
      </dgm:t>
    </dgm:pt>
    <dgm:pt modelId="{DA400565-6285-47AE-B465-7692C126F840}" type="sibTrans" cxnId="{81F59EAC-2CDC-4A3D-A129-D9C5A8EE2DEE}">
      <dgm:prSet/>
      <dgm:spPr/>
      <dgm:t>
        <a:bodyPr/>
        <a:lstStyle/>
        <a:p>
          <a:endParaRPr lang="fr-BE"/>
        </a:p>
      </dgm:t>
    </dgm:pt>
    <dgm:pt modelId="{5B2C6B7C-F013-4693-931D-663D31F74186}" type="pres">
      <dgm:prSet presAssocID="{737B4985-D5D1-44DC-B737-B4A7D1F9D09A}" presName="linear" presStyleCnt="0">
        <dgm:presLayoutVars>
          <dgm:dir/>
          <dgm:animLvl val="lvl"/>
          <dgm:resizeHandles val="exact"/>
        </dgm:presLayoutVars>
      </dgm:prSet>
      <dgm:spPr/>
      <dgm:t>
        <a:bodyPr/>
        <a:lstStyle/>
        <a:p>
          <a:endParaRPr lang="fr-BE"/>
        </a:p>
      </dgm:t>
    </dgm:pt>
    <dgm:pt modelId="{56823308-ECB0-49CE-AED4-058027BD574A}" type="pres">
      <dgm:prSet presAssocID="{5686BF68-F217-4323-B07B-52337C0B3CE8}" presName="parentLin" presStyleCnt="0"/>
      <dgm:spPr/>
      <dgm:t>
        <a:bodyPr/>
        <a:lstStyle/>
        <a:p>
          <a:endParaRPr lang="fr-BE"/>
        </a:p>
      </dgm:t>
    </dgm:pt>
    <dgm:pt modelId="{B027272C-876D-4889-BE27-4DCE9C6C4A96}" type="pres">
      <dgm:prSet presAssocID="{5686BF68-F217-4323-B07B-52337C0B3CE8}" presName="parentLeftMargin" presStyleLbl="node1" presStyleIdx="0" presStyleCnt="1"/>
      <dgm:spPr/>
      <dgm:t>
        <a:bodyPr/>
        <a:lstStyle/>
        <a:p>
          <a:endParaRPr lang="fr-BE"/>
        </a:p>
      </dgm:t>
    </dgm:pt>
    <dgm:pt modelId="{DF3E4E42-0BDA-451F-B201-CB66E76244CF}" type="pres">
      <dgm:prSet presAssocID="{5686BF68-F217-4323-B07B-52337C0B3CE8}" presName="parentText" presStyleLbl="node1" presStyleIdx="0" presStyleCnt="1">
        <dgm:presLayoutVars>
          <dgm:chMax val="0"/>
          <dgm:bulletEnabled val="1"/>
        </dgm:presLayoutVars>
      </dgm:prSet>
      <dgm:spPr/>
      <dgm:t>
        <a:bodyPr/>
        <a:lstStyle/>
        <a:p>
          <a:endParaRPr lang="fr-BE"/>
        </a:p>
      </dgm:t>
    </dgm:pt>
    <dgm:pt modelId="{A46AEAEF-358E-40FD-AFD1-182991A52D0C}" type="pres">
      <dgm:prSet presAssocID="{5686BF68-F217-4323-B07B-52337C0B3CE8}" presName="negativeSpace" presStyleCnt="0"/>
      <dgm:spPr/>
      <dgm:t>
        <a:bodyPr/>
        <a:lstStyle/>
        <a:p>
          <a:endParaRPr lang="fr-BE"/>
        </a:p>
      </dgm:t>
    </dgm:pt>
    <dgm:pt modelId="{B6BCC6C3-32E6-4D68-9673-85C1E4307794}" type="pres">
      <dgm:prSet presAssocID="{5686BF68-F217-4323-B07B-52337C0B3CE8}" presName="childText" presStyleLbl="conFgAcc1" presStyleIdx="0" presStyleCnt="1" custLinFactNeighborX="909" custLinFactNeighborY="-5052">
        <dgm:presLayoutVars>
          <dgm:bulletEnabled val="1"/>
        </dgm:presLayoutVars>
      </dgm:prSet>
      <dgm:spPr/>
      <dgm:t>
        <a:bodyPr/>
        <a:lstStyle/>
        <a:p>
          <a:endParaRPr lang="fr-BE"/>
        </a:p>
      </dgm:t>
    </dgm:pt>
  </dgm:ptLst>
  <dgm:cxnLst>
    <dgm:cxn modelId="{EA7D4328-1A72-4CE5-87CD-0466EB2FF6A4}" type="presOf" srcId="{7F9A7366-B10F-47B5-8E8F-58BC849C2ABC}" destId="{B6BCC6C3-32E6-4D68-9673-85C1E4307794}" srcOrd="0" destOrd="0" presId="urn:microsoft.com/office/officeart/2005/8/layout/list1"/>
    <dgm:cxn modelId="{29C9D56C-4FEB-450A-8C75-6B82F481D072}" type="presOf" srcId="{737B4985-D5D1-44DC-B737-B4A7D1F9D09A}" destId="{5B2C6B7C-F013-4693-931D-663D31F74186}" srcOrd="0" destOrd="0" presId="urn:microsoft.com/office/officeart/2005/8/layout/list1"/>
    <dgm:cxn modelId="{81F59EAC-2CDC-4A3D-A129-D9C5A8EE2DEE}" srcId="{737B4985-D5D1-44DC-B737-B4A7D1F9D09A}" destId="{5686BF68-F217-4323-B07B-52337C0B3CE8}" srcOrd="0" destOrd="0" parTransId="{AB214A82-C097-4543-9F6E-1CAD933B9C99}" sibTransId="{DA400565-6285-47AE-B465-7692C126F840}"/>
    <dgm:cxn modelId="{2BE0CC9A-1739-4971-A841-E3E928A2F49C}" srcId="{5686BF68-F217-4323-B07B-52337C0B3CE8}" destId="{F03F6F3C-54A9-4D5A-906E-2E1A4A24B2D3}" srcOrd="1" destOrd="0" parTransId="{B7E7B914-7EFB-48F4-A360-58079A707DBE}" sibTransId="{2D6B64B9-05C9-4354-8A9B-3B7B4A59F460}"/>
    <dgm:cxn modelId="{7CB96453-F734-40AD-8A2E-1D4B477D9A18}" type="presOf" srcId="{F03F6F3C-54A9-4D5A-906E-2E1A4A24B2D3}" destId="{B6BCC6C3-32E6-4D68-9673-85C1E4307794}" srcOrd="0" destOrd="1" presId="urn:microsoft.com/office/officeart/2005/8/layout/list1"/>
    <dgm:cxn modelId="{31D8083C-C221-4B55-BCAC-5BE99B7ADBE1}" srcId="{5686BF68-F217-4323-B07B-52337C0B3CE8}" destId="{7EE52461-6E3C-4618-9841-6F9981501814}" srcOrd="2" destOrd="0" parTransId="{F6EA06E8-1B89-4911-976A-EF4B00C0BB14}" sibTransId="{89CCC422-E054-4FC0-AF52-4634B75E0F30}"/>
    <dgm:cxn modelId="{3CFFFDC4-D7FF-46CF-B0B2-E3139A91B8C4}" type="presOf" srcId="{7EE52461-6E3C-4618-9841-6F9981501814}" destId="{B6BCC6C3-32E6-4D68-9673-85C1E4307794}" srcOrd="0" destOrd="2" presId="urn:microsoft.com/office/officeart/2005/8/layout/list1"/>
    <dgm:cxn modelId="{7443C4E2-B7B9-4166-AE5F-128160BC915D}" srcId="{5686BF68-F217-4323-B07B-52337C0B3CE8}" destId="{7F9A7366-B10F-47B5-8E8F-58BC849C2ABC}" srcOrd="0" destOrd="0" parTransId="{B4F7B6B1-AFA2-46F4-998E-07EE7335C711}" sibTransId="{9331783F-7BEB-4B43-8B63-F5A7FDDD3328}"/>
    <dgm:cxn modelId="{F778B959-E073-4424-8045-85291EA51FB9}" type="presOf" srcId="{5686BF68-F217-4323-B07B-52337C0B3CE8}" destId="{DF3E4E42-0BDA-451F-B201-CB66E76244CF}" srcOrd="1" destOrd="0" presId="urn:microsoft.com/office/officeart/2005/8/layout/list1"/>
    <dgm:cxn modelId="{98A53967-27AA-4D6B-8787-8EF92EE08E60}" type="presOf" srcId="{5686BF68-F217-4323-B07B-52337C0B3CE8}" destId="{B027272C-876D-4889-BE27-4DCE9C6C4A96}" srcOrd="0" destOrd="0" presId="urn:microsoft.com/office/officeart/2005/8/layout/list1"/>
    <dgm:cxn modelId="{F96F78C1-664A-4E21-9BA8-01F81E4765E9}" type="presParOf" srcId="{5B2C6B7C-F013-4693-931D-663D31F74186}" destId="{56823308-ECB0-49CE-AED4-058027BD574A}" srcOrd="0" destOrd="0" presId="urn:microsoft.com/office/officeart/2005/8/layout/list1"/>
    <dgm:cxn modelId="{97C925D1-2FAD-480D-AD87-25812080DA65}" type="presParOf" srcId="{56823308-ECB0-49CE-AED4-058027BD574A}" destId="{B027272C-876D-4889-BE27-4DCE9C6C4A96}" srcOrd="0" destOrd="0" presId="urn:microsoft.com/office/officeart/2005/8/layout/list1"/>
    <dgm:cxn modelId="{C23768C6-8677-413D-B4E0-F327D1970207}" type="presParOf" srcId="{56823308-ECB0-49CE-AED4-058027BD574A}" destId="{DF3E4E42-0BDA-451F-B201-CB66E76244CF}" srcOrd="1" destOrd="0" presId="urn:microsoft.com/office/officeart/2005/8/layout/list1"/>
    <dgm:cxn modelId="{D0CB1A6E-19C3-4F95-9255-DD338E8C4AE9}" type="presParOf" srcId="{5B2C6B7C-F013-4693-931D-663D31F74186}" destId="{A46AEAEF-358E-40FD-AFD1-182991A52D0C}" srcOrd="1" destOrd="0" presId="urn:microsoft.com/office/officeart/2005/8/layout/list1"/>
    <dgm:cxn modelId="{36666BA6-FE9A-4ECB-B512-DFBAC7FB0EEC}" type="presParOf" srcId="{5B2C6B7C-F013-4693-931D-663D31F74186}" destId="{B6BCC6C3-32E6-4D68-9673-85C1E4307794}" srcOrd="2" destOrd="0" presId="urn:microsoft.com/office/officeart/2005/8/layout/list1"/>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3EFAB56-550D-4278-9069-6F9EDD9D81E8}" type="doc">
      <dgm:prSet loTypeId="urn:microsoft.com/office/officeart/2005/8/layout/hProcess7" loCatId="list" qsTypeId="urn:microsoft.com/office/officeart/2005/8/quickstyle/3d3" qsCatId="3D" csTypeId="urn:microsoft.com/office/officeart/2005/8/colors/colorful5" csCatId="colorful" phldr="1"/>
      <dgm:spPr/>
      <dgm:t>
        <a:bodyPr/>
        <a:lstStyle/>
        <a:p>
          <a:endParaRPr lang="fr-BE"/>
        </a:p>
      </dgm:t>
    </dgm:pt>
    <dgm:pt modelId="{855B5560-BE28-43A0-833D-7BD076E5D51B}">
      <dgm:prSet custT="1"/>
      <dgm:spPr/>
      <dgm:t>
        <a:bodyPr/>
        <a:lstStyle/>
        <a:p>
          <a:pPr rtl="0"/>
          <a:r>
            <a:rPr lang="fr-BE" sz="2800" b="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 Définition</a:t>
          </a:r>
        </a:p>
      </dgm:t>
    </dgm:pt>
    <dgm:pt modelId="{A8597451-98CB-4677-83A7-89BA51FCA2A5}" type="parTrans" cxnId="{225297E2-3D68-4E8A-B416-36F018F0A49C}">
      <dgm:prSet/>
      <dgm:spPr/>
      <dgm:t>
        <a:bodyPr/>
        <a:lstStyle/>
        <a:p>
          <a:endParaRPr lang="fr-BE">
            <a:solidFill>
              <a:schemeClr val="tx2">
                <a:lumMod val="50000"/>
              </a:schemeClr>
            </a:solidFill>
          </a:endParaRPr>
        </a:p>
      </dgm:t>
    </dgm:pt>
    <dgm:pt modelId="{FEC71E35-ECE9-46DC-8807-A28199F5D7D9}" type="sibTrans" cxnId="{225297E2-3D68-4E8A-B416-36F018F0A49C}">
      <dgm:prSet/>
      <dgm:spPr/>
      <dgm:t>
        <a:bodyPr/>
        <a:lstStyle/>
        <a:p>
          <a:endParaRPr lang="fr-BE">
            <a:solidFill>
              <a:schemeClr val="tx2">
                <a:lumMod val="50000"/>
              </a:schemeClr>
            </a:solidFill>
          </a:endParaRPr>
        </a:p>
      </dgm:t>
    </dgm:pt>
    <dgm:pt modelId="{6FE5F11A-3A2C-4334-AA55-CD45D5BC7415}" type="pres">
      <dgm:prSet presAssocID="{13EFAB56-550D-4278-9069-6F9EDD9D81E8}" presName="Name0" presStyleCnt="0">
        <dgm:presLayoutVars>
          <dgm:dir/>
          <dgm:animLvl val="lvl"/>
          <dgm:resizeHandles val="exact"/>
        </dgm:presLayoutVars>
      </dgm:prSet>
      <dgm:spPr/>
      <dgm:t>
        <a:bodyPr/>
        <a:lstStyle/>
        <a:p>
          <a:endParaRPr lang="fr-BE"/>
        </a:p>
      </dgm:t>
    </dgm:pt>
    <dgm:pt modelId="{DCAC23BC-D913-4648-A693-E045EF5F6282}" type="pres">
      <dgm:prSet presAssocID="{855B5560-BE28-43A0-833D-7BD076E5D51B}" presName="compositeNode" presStyleCnt="0">
        <dgm:presLayoutVars>
          <dgm:bulletEnabled val="1"/>
        </dgm:presLayoutVars>
      </dgm:prSet>
      <dgm:spPr/>
    </dgm:pt>
    <dgm:pt modelId="{8CD75A35-31E9-4567-85E7-0DAC3F814778}" type="pres">
      <dgm:prSet presAssocID="{855B5560-BE28-43A0-833D-7BD076E5D51B}" presName="bgRect" presStyleLbl="node1" presStyleIdx="0" presStyleCnt="1" custScaleY="595638"/>
      <dgm:spPr/>
      <dgm:t>
        <a:bodyPr/>
        <a:lstStyle/>
        <a:p>
          <a:endParaRPr lang="fr-BE"/>
        </a:p>
      </dgm:t>
    </dgm:pt>
    <dgm:pt modelId="{BADC0EFA-2C91-4076-98F2-1F9F70100CA1}" type="pres">
      <dgm:prSet presAssocID="{855B5560-BE28-43A0-833D-7BD076E5D51B}" presName="parentNode" presStyleLbl="node1" presStyleIdx="0" presStyleCnt="1">
        <dgm:presLayoutVars>
          <dgm:chMax val="0"/>
          <dgm:bulletEnabled val="1"/>
        </dgm:presLayoutVars>
      </dgm:prSet>
      <dgm:spPr/>
      <dgm:t>
        <a:bodyPr/>
        <a:lstStyle/>
        <a:p>
          <a:endParaRPr lang="fr-BE"/>
        </a:p>
      </dgm:t>
    </dgm:pt>
  </dgm:ptLst>
  <dgm:cxnLst>
    <dgm:cxn modelId="{C95D98A0-DBE3-404E-A876-3D0A7BFA6191}" type="presOf" srcId="{13EFAB56-550D-4278-9069-6F9EDD9D81E8}" destId="{6FE5F11A-3A2C-4334-AA55-CD45D5BC7415}" srcOrd="0" destOrd="0" presId="urn:microsoft.com/office/officeart/2005/8/layout/hProcess7"/>
    <dgm:cxn modelId="{DEC78B63-217B-474C-A6B9-4208EBAF7889}" type="presOf" srcId="{855B5560-BE28-43A0-833D-7BD076E5D51B}" destId="{8CD75A35-31E9-4567-85E7-0DAC3F814778}" srcOrd="0" destOrd="0" presId="urn:microsoft.com/office/officeart/2005/8/layout/hProcess7"/>
    <dgm:cxn modelId="{46178677-0BA6-423D-80CD-FAF85BAD9357}" type="presOf" srcId="{855B5560-BE28-43A0-833D-7BD076E5D51B}" destId="{BADC0EFA-2C91-4076-98F2-1F9F70100CA1}" srcOrd="1" destOrd="0" presId="urn:microsoft.com/office/officeart/2005/8/layout/hProcess7"/>
    <dgm:cxn modelId="{225297E2-3D68-4E8A-B416-36F018F0A49C}" srcId="{13EFAB56-550D-4278-9069-6F9EDD9D81E8}" destId="{855B5560-BE28-43A0-833D-7BD076E5D51B}" srcOrd="0" destOrd="0" parTransId="{A8597451-98CB-4677-83A7-89BA51FCA2A5}" sibTransId="{FEC71E35-ECE9-46DC-8807-A28199F5D7D9}"/>
    <dgm:cxn modelId="{4FD016C4-BF5F-44B1-B346-0CFDE552C142}" type="presParOf" srcId="{6FE5F11A-3A2C-4334-AA55-CD45D5BC7415}" destId="{DCAC23BC-D913-4648-A693-E045EF5F6282}" srcOrd="0" destOrd="0" presId="urn:microsoft.com/office/officeart/2005/8/layout/hProcess7"/>
    <dgm:cxn modelId="{DD81C5C0-540C-4848-879B-6A06F6FAD630}" type="presParOf" srcId="{DCAC23BC-D913-4648-A693-E045EF5F6282}" destId="{8CD75A35-31E9-4567-85E7-0DAC3F814778}" srcOrd="0" destOrd="0" presId="urn:microsoft.com/office/officeart/2005/8/layout/hProcess7"/>
    <dgm:cxn modelId="{43EC855D-BF96-4766-BAB9-D59BB7B38E3B}" type="presParOf" srcId="{DCAC23BC-D913-4648-A693-E045EF5F6282}" destId="{BADC0EFA-2C91-4076-98F2-1F9F70100CA1}" srcOrd="1" destOrd="0" presId="urn:microsoft.com/office/officeart/2005/8/layout/hProcess7"/>
  </dgm:cxnLst>
  <dgm:bg/>
  <dgm:whole/>
  <dgm:extLst>
    <a:ext uri="http://schemas.microsoft.com/office/drawing/2008/diagram">
      <dsp:dataModelExt xmlns:dsp="http://schemas.microsoft.com/office/drawing/2008/diagram" xmlns="" relId="rId2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37B4985-D5D1-44DC-B737-B4A7D1F9D09A}" type="doc">
      <dgm:prSet loTypeId="urn:microsoft.com/office/officeart/2005/8/layout/list1" loCatId="list" qsTypeId="urn:microsoft.com/office/officeart/2005/8/quickstyle/3d4" qsCatId="3D" csTypeId="urn:microsoft.com/office/officeart/2005/8/colors/accent5_1" csCatId="accent5" phldr="1"/>
      <dgm:spPr/>
      <dgm:t>
        <a:bodyPr/>
        <a:lstStyle/>
        <a:p>
          <a:endParaRPr lang="fr-BE"/>
        </a:p>
      </dgm:t>
    </dgm:pt>
    <dgm:pt modelId="{5686BF68-F217-4323-B07B-52337C0B3CE8}">
      <dgm:prSet custT="1"/>
      <dgm:spPr/>
      <dgm:t>
        <a:bodyPr/>
        <a:lstStyle/>
        <a:p>
          <a:pPr rtl="0"/>
          <a:r>
            <a:rPr lang="fr-BE" sz="1600" b="1" dirty="0" smtClean="0">
              <a:latin typeface="Arial" pitchFamily="34" charset="0"/>
              <a:cs typeface="Arial" pitchFamily="34" charset="0"/>
            </a:rPr>
            <a:t>Avoir un CCT à jour, conforme aux normes européennes et utilisé le plus largement possible</a:t>
          </a:r>
          <a:endParaRPr lang="fr-BE" sz="1600" dirty="0">
            <a:latin typeface="Arial" pitchFamily="34" charset="0"/>
            <a:cs typeface="Arial" pitchFamily="34" charset="0"/>
          </a:endParaRPr>
        </a:p>
      </dgm:t>
    </dgm:pt>
    <dgm:pt modelId="{AB214A82-C097-4543-9F6E-1CAD933B9C99}" type="parTrans" cxnId="{81F59EAC-2CDC-4A3D-A129-D9C5A8EE2DEE}">
      <dgm:prSet/>
      <dgm:spPr/>
      <dgm:t>
        <a:bodyPr/>
        <a:lstStyle/>
        <a:p>
          <a:endParaRPr lang="fr-BE"/>
        </a:p>
      </dgm:t>
    </dgm:pt>
    <dgm:pt modelId="{DA400565-6285-47AE-B465-7692C126F840}" type="sibTrans" cxnId="{81F59EAC-2CDC-4A3D-A129-D9C5A8EE2DEE}">
      <dgm:prSet/>
      <dgm:spPr/>
      <dgm:t>
        <a:bodyPr/>
        <a:lstStyle/>
        <a:p>
          <a:endParaRPr lang="fr-BE"/>
        </a:p>
      </dgm:t>
    </dgm:pt>
    <dgm:pt modelId="{152BAD4C-8503-4F98-B2D5-208D81EDC6CF}">
      <dgm:prSet custT="1"/>
      <dgm:spPr/>
      <dgm:t>
        <a:bodyPr/>
        <a:lstStyle/>
        <a:p>
          <a:pPr algn="ctr" rtl="0"/>
          <a:r>
            <a:rPr lang="fr-BE" sz="2400" dirty="0" smtClean="0">
              <a:latin typeface="Arial" pitchFamily="34" charset="0"/>
              <a:cs typeface="Arial" pitchFamily="34" charset="0"/>
            </a:rPr>
            <a:t>« Partout et par tous »</a:t>
          </a:r>
          <a:endParaRPr lang="fr-BE" sz="2400" dirty="0">
            <a:latin typeface="Arial" pitchFamily="34" charset="0"/>
            <a:cs typeface="Arial" pitchFamily="34" charset="0"/>
          </a:endParaRPr>
        </a:p>
      </dgm:t>
    </dgm:pt>
    <dgm:pt modelId="{F5A06141-29E9-4C7F-A889-952121247077}" type="parTrans" cxnId="{70F25497-0D0B-4F06-9DE5-1DE60595A1C2}">
      <dgm:prSet/>
      <dgm:spPr/>
      <dgm:t>
        <a:bodyPr/>
        <a:lstStyle/>
        <a:p>
          <a:endParaRPr lang="fr-BE"/>
        </a:p>
      </dgm:t>
    </dgm:pt>
    <dgm:pt modelId="{8ADD8E84-2F94-4DF9-87B3-47C4F8B41A6A}" type="sibTrans" cxnId="{70F25497-0D0B-4F06-9DE5-1DE60595A1C2}">
      <dgm:prSet/>
      <dgm:spPr/>
      <dgm:t>
        <a:bodyPr/>
        <a:lstStyle/>
        <a:p>
          <a:endParaRPr lang="fr-BE"/>
        </a:p>
      </dgm:t>
    </dgm:pt>
    <dgm:pt modelId="{5B2C6B7C-F013-4693-931D-663D31F74186}" type="pres">
      <dgm:prSet presAssocID="{737B4985-D5D1-44DC-B737-B4A7D1F9D09A}" presName="linear" presStyleCnt="0">
        <dgm:presLayoutVars>
          <dgm:dir/>
          <dgm:animLvl val="lvl"/>
          <dgm:resizeHandles val="exact"/>
        </dgm:presLayoutVars>
      </dgm:prSet>
      <dgm:spPr/>
      <dgm:t>
        <a:bodyPr/>
        <a:lstStyle/>
        <a:p>
          <a:endParaRPr lang="fr-BE"/>
        </a:p>
      </dgm:t>
    </dgm:pt>
    <dgm:pt modelId="{56823308-ECB0-49CE-AED4-058027BD574A}" type="pres">
      <dgm:prSet presAssocID="{5686BF68-F217-4323-B07B-52337C0B3CE8}" presName="parentLin" presStyleCnt="0"/>
      <dgm:spPr/>
      <dgm:t>
        <a:bodyPr/>
        <a:lstStyle/>
        <a:p>
          <a:endParaRPr lang="fr-BE"/>
        </a:p>
      </dgm:t>
    </dgm:pt>
    <dgm:pt modelId="{B027272C-876D-4889-BE27-4DCE9C6C4A96}" type="pres">
      <dgm:prSet presAssocID="{5686BF68-F217-4323-B07B-52337C0B3CE8}" presName="parentLeftMargin" presStyleLbl="node1" presStyleIdx="0" presStyleCnt="1"/>
      <dgm:spPr/>
      <dgm:t>
        <a:bodyPr/>
        <a:lstStyle/>
        <a:p>
          <a:endParaRPr lang="fr-BE"/>
        </a:p>
      </dgm:t>
    </dgm:pt>
    <dgm:pt modelId="{DF3E4E42-0BDA-451F-B201-CB66E76244CF}" type="pres">
      <dgm:prSet presAssocID="{5686BF68-F217-4323-B07B-52337C0B3CE8}" presName="parentText" presStyleLbl="node1" presStyleIdx="0" presStyleCnt="1" custScaleY="41537" custLinFactNeighborX="-26535" custLinFactNeighborY="-31791">
        <dgm:presLayoutVars>
          <dgm:chMax val="0"/>
          <dgm:bulletEnabled val="1"/>
        </dgm:presLayoutVars>
      </dgm:prSet>
      <dgm:spPr/>
      <dgm:t>
        <a:bodyPr/>
        <a:lstStyle/>
        <a:p>
          <a:endParaRPr lang="fr-BE"/>
        </a:p>
      </dgm:t>
    </dgm:pt>
    <dgm:pt modelId="{A46AEAEF-358E-40FD-AFD1-182991A52D0C}" type="pres">
      <dgm:prSet presAssocID="{5686BF68-F217-4323-B07B-52337C0B3CE8}" presName="negativeSpace" presStyleCnt="0"/>
      <dgm:spPr/>
      <dgm:t>
        <a:bodyPr/>
        <a:lstStyle/>
        <a:p>
          <a:endParaRPr lang="fr-BE"/>
        </a:p>
      </dgm:t>
    </dgm:pt>
    <dgm:pt modelId="{B6BCC6C3-32E6-4D68-9673-85C1E4307794}" type="pres">
      <dgm:prSet presAssocID="{5686BF68-F217-4323-B07B-52337C0B3CE8}" presName="childText" presStyleLbl="conFgAcc1" presStyleIdx="0" presStyleCnt="1" custScaleX="95587" custScaleY="43733" custLinFactNeighborX="918" custLinFactNeighborY="4263">
        <dgm:presLayoutVars>
          <dgm:bulletEnabled val="1"/>
        </dgm:presLayoutVars>
      </dgm:prSet>
      <dgm:spPr/>
      <dgm:t>
        <a:bodyPr/>
        <a:lstStyle/>
        <a:p>
          <a:endParaRPr lang="fr-BE"/>
        </a:p>
      </dgm:t>
    </dgm:pt>
  </dgm:ptLst>
  <dgm:cxnLst>
    <dgm:cxn modelId="{CA2760D4-3734-44A2-97EB-1B120DB0EB44}" type="presOf" srcId="{5686BF68-F217-4323-B07B-52337C0B3CE8}" destId="{DF3E4E42-0BDA-451F-B201-CB66E76244CF}" srcOrd="1" destOrd="0" presId="urn:microsoft.com/office/officeart/2005/8/layout/list1"/>
    <dgm:cxn modelId="{81F59EAC-2CDC-4A3D-A129-D9C5A8EE2DEE}" srcId="{737B4985-D5D1-44DC-B737-B4A7D1F9D09A}" destId="{5686BF68-F217-4323-B07B-52337C0B3CE8}" srcOrd="0" destOrd="0" parTransId="{AB214A82-C097-4543-9F6E-1CAD933B9C99}" sibTransId="{DA400565-6285-47AE-B465-7692C126F840}"/>
    <dgm:cxn modelId="{F9642EB7-A854-4A0C-84F3-757E57D86FD3}" type="presOf" srcId="{5686BF68-F217-4323-B07B-52337C0B3CE8}" destId="{B027272C-876D-4889-BE27-4DCE9C6C4A96}" srcOrd="0" destOrd="0" presId="urn:microsoft.com/office/officeart/2005/8/layout/list1"/>
    <dgm:cxn modelId="{1D3F8552-5324-440A-A64E-464AF32237D9}" type="presOf" srcId="{737B4985-D5D1-44DC-B737-B4A7D1F9D09A}" destId="{5B2C6B7C-F013-4693-931D-663D31F74186}" srcOrd="0" destOrd="0" presId="urn:microsoft.com/office/officeart/2005/8/layout/list1"/>
    <dgm:cxn modelId="{C295D096-00CF-4F02-A9B8-0D27899DCFF1}" type="presOf" srcId="{152BAD4C-8503-4F98-B2D5-208D81EDC6CF}" destId="{B6BCC6C3-32E6-4D68-9673-85C1E4307794}" srcOrd="0" destOrd="0" presId="urn:microsoft.com/office/officeart/2005/8/layout/list1"/>
    <dgm:cxn modelId="{70F25497-0D0B-4F06-9DE5-1DE60595A1C2}" srcId="{5686BF68-F217-4323-B07B-52337C0B3CE8}" destId="{152BAD4C-8503-4F98-B2D5-208D81EDC6CF}" srcOrd="0" destOrd="0" parTransId="{F5A06141-29E9-4C7F-A889-952121247077}" sibTransId="{8ADD8E84-2F94-4DF9-87B3-47C4F8B41A6A}"/>
    <dgm:cxn modelId="{EAACC528-6D4B-48B1-93AC-1BD3C342C056}" type="presParOf" srcId="{5B2C6B7C-F013-4693-931D-663D31F74186}" destId="{56823308-ECB0-49CE-AED4-058027BD574A}" srcOrd="0" destOrd="0" presId="urn:microsoft.com/office/officeart/2005/8/layout/list1"/>
    <dgm:cxn modelId="{9196E6D9-EC4B-4A17-A7F3-AE819BBF7BC9}" type="presParOf" srcId="{56823308-ECB0-49CE-AED4-058027BD574A}" destId="{B027272C-876D-4889-BE27-4DCE9C6C4A96}" srcOrd="0" destOrd="0" presId="urn:microsoft.com/office/officeart/2005/8/layout/list1"/>
    <dgm:cxn modelId="{C34F0308-5700-4C63-AB19-3A0495E6AA17}" type="presParOf" srcId="{56823308-ECB0-49CE-AED4-058027BD574A}" destId="{DF3E4E42-0BDA-451F-B201-CB66E76244CF}" srcOrd="1" destOrd="0" presId="urn:microsoft.com/office/officeart/2005/8/layout/list1"/>
    <dgm:cxn modelId="{BB5ABD8B-F4D5-4D6F-93C8-B543DF4B716C}" type="presParOf" srcId="{5B2C6B7C-F013-4693-931D-663D31F74186}" destId="{A46AEAEF-358E-40FD-AFD1-182991A52D0C}" srcOrd="1" destOrd="0" presId="urn:microsoft.com/office/officeart/2005/8/layout/list1"/>
    <dgm:cxn modelId="{BDBFF436-F678-4E00-8982-BEB662DE28D8}" type="presParOf" srcId="{5B2C6B7C-F013-4693-931D-663D31F74186}" destId="{B6BCC6C3-32E6-4D68-9673-85C1E4307794}" srcOrd="2" destOrd="0" presId="urn:microsoft.com/office/officeart/2005/8/layout/list1"/>
  </dgm:cxnLst>
  <dgm:bg>
    <a:effectLst>
      <a:outerShdw blurRad="76200" dist="12700" dir="2700000" sy="-23000" kx="-800400" algn="bl" rotWithShape="0">
        <a:prstClr val="black">
          <a:alpha val="20000"/>
        </a:prstClr>
      </a:outerShdw>
    </a:effect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3EFAB56-550D-4278-9069-6F9EDD9D81E8}" type="doc">
      <dgm:prSet loTypeId="urn:microsoft.com/office/officeart/2005/8/layout/hProcess7" loCatId="list" qsTypeId="urn:microsoft.com/office/officeart/2005/8/quickstyle/3d3" qsCatId="3D" csTypeId="urn:microsoft.com/office/officeart/2005/8/colors/colorful4" csCatId="colorful" phldr="1"/>
      <dgm:spPr/>
      <dgm:t>
        <a:bodyPr/>
        <a:lstStyle/>
        <a:p>
          <a:endParaRPr lang="fr-BE"/>
        </a:p>
      </dgm:t>
    </dgm:pt>
    <dgm:pt modelId="{855B5560-BE28-43A0-833D-7BD076E5D51B}">
      <dgm:prSet custT="1"/>
      <dgm:spPr/>
      <dgm:t>
        <a:bodyPr/>
        <a:lstStyle/>
        <a:p>
          <a:pPr rtl="0"/>
          <a:r>
            <a:rPr lang="fr-BE" sz="2800" b="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2. Intérêts du document</a:t>
          </a:r>
          <a:endParaRPr lang="fr-BE" sz="2800" b="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A8597451-98CB-4677-83A7-89BA51FCA2A5}" type="parTrans" cxnId="{225297E2-3D68-4E8A-B416-36F018F0A49C}">
      <dgm:prSet/>
      <dgm:spPr/>
      <dgm:t>
        <a:bodyPr/>
        <a:lstStyle/>
        <a:p>
          <a:endParaRPr lang="fr-BE" sz="2400">
            <a:solidFill>
              <a:schemeClr val="tx2">
                <a:lumMod val="50000"/>
              </a:schemeClr>
            </a:solidFill>
          </a:endParaRPr>
        </a:p>
      </dgm:t>
    </dgm:pt>
    <dgm:pt modelId="{FEC71E35-ECE9-46DC-8807-A28199F5D7D9}" type="sibTrans" cxnId="{225297E2-3D68-4E8A-B416-36F018F0A49C}">
      <dgm:prSet/>
      <dgm:spPr/>
      <dgm:t>
        <a:bodyPr/>
        <a:lstStyle/>
        <a:p>
          <a:endParaRPr lang="fr-BE" sz="2400">
            <a:solidFill>
              <a:schemeClr val="tx2">
                <a:lumMod val="50000"/>
              </a:schemeClr>
            </a:solidFill>
          </a:endParaRPr>
        </a:p>
      </dgm:t>
    </dgm:pt>
    <dgm:pt modelId="{6FE5F11A-3A2C-4334-AA55-CD45D5BC7415}" type="pres">
      <dgm:prSet presAssocID="{13EFAB56-550D-4278-9069-6F9EDD9D81E8}" presName="Name0" presStyleCnt="0">
        <dgm:presLayoutVars>
          <dgm:dir/>
          <dgm:animLvl val="lvl"/>
          <dgm:resizeHandles val="exact"/>
        </dgm:presLayoutVars>
      </dgm:prSet>
      <dgm:spPr/>
      <dgm:t>
        <a:bodyPr/>
        <a:lstStyle/>
        <a:p>
          <a:endParaRPr lang="fr-BE"/>
        </a:p>
      </dgm:t>
    </dgm:pt>
    <dgm:pt modelId="{DCAC23BC-D913-4648-A693-E045EF5F6282}" type="pres">
      <dgm:prSet presAssocID="{855B5560-BE28-43A0-833D-7BD076E5D51B}" presName="compositeNode" presStyleCnt="0">
        <dgm:presLayoutVars>
          <dgm:bulletEnabled val="1"/>
        </dgm:presLayoutVars>
      </dgm:prSet>
      <dgm:spPr/>
    </dgm:pt>
    <dgm:pt modelId="{8CD75A35-31E9-4567-85E7-0DAC3F814778}" type="pres">
      <dgm:prSet presAssocID="{855B5560-BE28-43A0-833D-7BD076E5D51B}" presName="bgRect" presStyleLbl="node1" presStyleIdx="0" presStyleCnt="1" custScaleY="595638"/>
      <dgm:spPr/>
      <dgm:t>
        <a:bodyPr/>
        <a:lstStyle/>
        <a:p>
          <a:endParaRPr lang="fr-BE"/>
        </a:p>
      </dgm:t>
    </dgm:pt>
    <dgm:pt modelId="{BADC0EFA-2C91-4076-98F2-1F9F70100CA1}" type="pres">
      <dgm:prSet presAssocID="{855B5560-BE28-43A0-833D-7BD076E5D51B}" presName="parentNode" presStyleLbl="node1" presStyleIdx="0" presStyleCnt="1">
        <dgm:presLayoutVars>
          <dgm:chMax val="0"/>
          <dgm:bulletEnabled val="1"/>
        </dgm:presLayoutVars>
      </dgm:prSet>
      <dgm:spPr/>
      <dgm:t>
        <a:bodyPr/>
        <a:lstStyle/>
        <a:p>
          <a:endParaRPr lang="fr-BE"/>
        </a:p>
      </dgm:t>
    </dgm:pt>
  </dgm:ptLst>
  <dgm:cxnLst>
    <dgm:cxn modelId="{B52F7255-84CD-42D0-AC9B-42B9B518E5A6}" type="presOf" srcId="{855B5560-BE28-43A0-833D-7BD076E5D51B}" destId="{8CD75A35-31E9-4567-85E7-0DAC3F814778}" srcOrd="0" destOrd="0" presId="urn:microsoft.com/office/officeart/2005/8/layout/hProcess7"/>
    <dgm:cxn modelId="{225297E2-3D68-4E8A-B416-36F018F0A49C}" srcId="{13EFAB56-550D-4278-9069-6F9EDD9D81E8}" destId="{855B5560-BE28-43A0-833D-7BD076E5D51B}" srcOrd="0" destOrd="0" parTransId="{A8597451-98CB-4677-83A7-89BA51FCA2A5}" sibTransId="{FEC71E35-ECE9-46DC-8807-A28199F5D7D9}"/>
    <dgm:cxn modelId="{90FAE1D9-E3FB-46A0-8E31-B3396C0B0309}" type="presOf" srcId="{13EFAB56-550D-4278-9069-6F9EDD9D81E8}" destId="{6FE5F11A-3A2C-4334-AA55-CD45D5BC7415}" srcOrd="0" destOrd="0" presId="urn:microsoft.com/office/officeart/2005/8/layout/hProcess7"/>
    <dgm:cxn modelId="{1917948B-7701-4CCA-B97B-87D96804D265}" type="presOf" srcId="{855B5560-BE28-43A0-833D-7BD076E5D51B}" destId="{BADC0EFA-2C91-4076-98F2-1F9F70100CA1}" srcOrd="1" destOrd="0" presId="urn:microsoft.com/office/officeart/2005/8/layout/hProcess7"/>
    <dgm:cxn modelId="{B3F1A02A-6DFB-4428-A1BD-3352A13F95DD}" type="presParOf" srcId="{6FE5F11A-3A2C-4334-AA55-CD45D5BC7415}" destId="{DCAC23BC-D913-4648-A693-E045EF5F6282}" srcOrd="0" destOrd="0" presId="urn:microsoft.com/office/officeart/2005/8/layout/hProcess7"/>
    <dgm:cxn modelId="{DA036012-86D4-4E6B-9851-43FCFA41986D}" type="presParOf" srcId="{DCAC23BC-D913-4648-A693-E045EF5F6282}" destId="{8CD75A35-31E9-4567-85E7-0DAC3F814778}" srcOrd="0" destOrd="0" presId="urn:microsoft.com/office/officeart/2005/8/layout/hProcess7"/>
    <dgm:cxn modelId="{1C1C0A1F-1F09-4624-8A9B-57AFFFC04FB3}" type="presParOf" srcId="{DCAC23BC-D913-4648-A693-E045EF5F6282}" destId="{BADC0EFA-2C91-4076-98F2-1F9F70100CA1}" srcOrd="1" destOrd="0" presId="urn:microsoft.com/office/officeart/2005/8/layout/hProcess7"/>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37B4985-D5D1-44DC-B737-B4A7D1F9D09A}" type="doc">
      <dgm:prSet loTypeId="urn:microsoft.com/office/officeart/2005/8/layout/pyramid2" loCatId="list" qsTypeId="urn:microsoft.com/office/officeart/2005/8/quickstyle/3d2" qsCatId="3D" csTypeId="urn:microsoft.com/office/officeart/2005/8/colors/colorful1" csCatId="colorful" phldr="1"/>
      <dgm:spPr/>
      <dgm:t>
        <a:bodyPr/>
        <a:lstStyle/>
        <a:p>
          <a:endParaRPr lang="fr-BE"/>
        </a:p>
      </dgm:t>
    </dgm:pt>
    <dgm:pt modelId="{152BAD4C-8503-4F98-B2D5-208D81EDC6CF}">
      <dgm:prSet custT="1"/>
      <dgm:spPr/>
      <dgm:t>
        <a:bodyPr/>
        <a:lstStyle/>
        <a:p>
          <a:pPr algn="l" rtl="0"/>
          <a:r>
            <a:rPr lang="fr-BE" sz="1400" dirty="0" smtClean="0">
              <a:latin typeface="Arial" pitchFamily="34" charset="0"/>
              <a:cs typeface="Arial" pitchFamily="34" charset="0"/>
            </a:rPr>
            <a:t>Simplification administrative</a:t>
          </a:r>
          <a:endParaRPr lang="fr-BE" sz="1400" dirty="0">
            <a:latin typeface="Arial" pitchFamily="34" charset="0"/>
            <a:cs typeface="Arial" pitchFamily="34" charset="0"/>
          </a:endParaRPr>
        </a:p>
      </dgm:t>
    </dgm:pt>
    <dgm:pt modelId="{F5A06141-29E9-4C7F-A889-952121247077}" type="parTrans" cxnId="{70F25497-0D0B-4F06-9DE5-1DE60595A1C2}">
      <dgm:prSet/>
      <dgm:spPr/>
      <dgm:t>
        <a:bodyPr/>
        <a:lstStyle/>
        <a:p>
          <a:endParaRPr lang="fr-BE"/>
        </a:p>
      </dgm:t>
    </dgm:pt>
    <dgm:pt modelId="{8ADD8E84-2F94-4DF9-87B3-47C4F8B41A6A}" type="sibTrans" cxnId="{70F25497-0D0B-4F06-9DE5-1DE60595A1C2}">
      <dgm:prSet/>
      <dgm:spPr/>
      <dgm:t>
        <a:bodyPr/>
        <a:lstStyle/>
        <a:p>
          <a:endParaRPr lang="fr-BE"/>
        </a:p>
      </dgm:t>
    </dgm:pt>
    <dgm:pt modelId="{21BF6B67-81C6-4F66-B7E3-5A100A0B977B}">
      <dgm:prSet custT="1"/>
      <dgm:spPr/>
      <dgm:t>
        <a:bodyPr/>
        <a:lstStyle/>
        <a:p>
          <a:pPr algn="l" rtl="0"/>
          <a:r>
            <a:rPr lang="fr-BE" sz="1200" i="1" dirty="0" smtClean="0">
              <a:latin typeface="Arial" pitchFamily="34" charset="0"/>
              <a:cs typeface="Arial" pitchFamily="34" charset="0"/>
            </a:rPr>
            <a:t>Pour le pouvoir adjudicateur</a:t>
          </a:r>
          <a:endParaRPr lang="fr-BE" sz="1200" i="1" dirty="0">
            <a:latin typeface="Arial" pitchFamily="34" charset="0"/>
            <a:cs typeface="Arial" pitchFamily="34" charset="0"/>
          </a:endParaRPr>
        </a:p>
      </dgm:t>
    </dgm:pt>
    <dgm:pt modelId="{8A0E6F84-DDF5-4E57-ABBD-AC14A71B8D8B}" type="parTrans" cxnId="{712E6AE3-4E3A-486C-AE95-725682E0A6DA}">
      <dgm:prSet/>
      <dgm:spPr/>
      <dgm:t>
        <a:bodyPr/>
        <a:lstStyle/>
        <a:p>
          <a:endParaRPr lang="fr-BE"/>
        </a:p>
      </dgm:t>
    </dgm:pt>
    <dgm:pt modelId="{049014A7-85E7-4335-8CAD-C76894E40F9B}" type="sibTrans" cxnId="{712E6AE3-4E3A-486C-AE95-725682E0A6DA}">
      <dgm:prSet/>
      <dgm:spPr/>
      <dgm:t>
        <a:bodyPr/>
        <a:lstStyle/>
        <a:p>
          <a:endParaRPr lang="fr-BE"/>
        </a:p>
      </dgm:t>
    </dgm:pt>
    <dgm:pt modelId="{7D1F7DD8-65D2-4DDE-9C70-1286E5395484}">
      <dgm:prSet custT="1"/>
      <dgm:spPr/>
      <dgm:t>
        <a:bodyPr/>
        <a:lstStyle/>
        <a:p>
          <a:pPr algn="l" rtl="0"/>
          <a:r>
            <a:rPr lang="fr-BE" sz="1200" i="1" dirty="0" smtClean="0">
              <a:latin typeface="Arial" pitchFamily="34" charset="0"/>
              <a:cs typeface="Arial" pitchFamily="34" charset="0"/>
            </a:rPr>
            <a:t>Pour le soumissionnaire</a:t>
          </a:r>
          <a:endParaRPr lang="fr-BE" sz="1400" i="1" dirty="0">
            <a:latin typeface="Arial" pitchFamily="34" charset="0"/>
            <a:cs typeface="Arial" pitchFamily="34" charset="0"/>
          </a:endParaRPr>
        </a:p>
      </dgm:t>
    </dgm:pt>
    <dgm:pt modelId="{270932EA-8C95-46F3-8271-C49AC3D288C2}" type="parTrans" cxnId="{31292FD6-03AB-431C-9714-1A40B1983CF8}">
      <dgm:prSet/>
      <dgm:spPr/>
      <dgm:t>
        <a:bodyPr/>
        <a:lstStyle/>
        <a:p>
          <a:endParaRPr lang="fr-BE"/>
        </a:p>
      </dgm:t>
    </dgm:pt>
    <dgm:pt modelId="{F7910B86-8CA9-4CF5-B85E-26965A54637A}" type="sibTrans" cxnId="{31292FD6-03AB-431C-9714-1A40B1983CF8}">
      <dgm:prSet/>
      <dgm:spPr/>
      <dgm:t>
        <a:bodyPr/>
        <a:lstStyle/>
        <a:p>
          <a:endParaRPr lang="fr-BE"/>
        </a:p>
      </dgm:t>
    </dgm:pt>
    <dgm:pt modelId="{70DA5925-AF85-47FC-B53C-B86283620D66}">
      <dgm:prSet custT="1"/>
      <dgm:spPr/>
      <dgm:t>
        <a:bodyPr/>
        <a:lstStyle/>
        <a:p>
          <a:pPr algn="l" rtl="0"/>
          <a:r>
            <a:rPr lang="fr-BE" sz="1400" dirty="0" smtClean="0">
              <a:latin typeface="Arial" pitchFamily="34" charset="0"/>
              <a:cs typeface="Arial" pitchFamily="34" charset="0"/>
            </a:rPr>
            <a:t>Des documents de référence connus et appliqués</a:t>
          </a:r>
          <a:endParaRPr lang="fr-BE" sz="1400" dirty="0">
            <a:latin typeface="Arial" pitchFamily="34" charset="0"/>
            <a:cs typeface="Arial" pitchFamily="34" charset="0"/>
          </a:endParaRPr>
        </a:p>
      </dgm:t>
    </dgm:pt>
    <dgm:pt modelId="{2BDC0C2E-83F7-4EC5-80B4-DD5E688268DF}" type="parTrans" cxnId="{784D2B59-B819-40F8-A1F5-64A365FD49EF}">
      <dgm:prSet/>
      <dgm:spPr/>
      <dgm:t>
        <a:bodyPr/>
        <a:lstStyle/>
        <a:p>
          <a:endParaRPr lang="fr-BE"/>
        </a:p>
      </dgm:t>
    </dgm:pt>
    <dgm:pt modelId="{873FD0F4-C01A-4AF1-A220-C5CB9A583341}" type="sibTrans" cxnId="{784D2B59-B819-40F8-A1F5-64A365FD49EF}">
      <dgm:prSet/>
      <dgm:spPr/>
      <dgm:t>
        <a:bodyPr/>
        <a:lstStyle/>
        <a:p>
          <a:endParaRPr lang="fr-BE"/>
        </a:p>
      </dgm:t>
    </dgm:pt>
    <dgm:pt modelId="{8E1AA764-FB46-4E50-BA92-4CCCC8F7A906}">
      <dgm:prSet custT="1"/>
      <dgm:spPr/>
      <dgm:t>
        <a:bodyPr/>
        <a:lstStyle/>
        <a:p>
          <a:pPr algn="l" rtl="0"/>
          <a:r>
            <a:rPr lang="fr-BE" sz="1400" dirty="0" smtClean="0">
              <a:latin typeface="Arial" pitchFamily="34" charset="0"/>
              <a:cs typeface="Arial" pitchFamily="34" charset="0"/>
            </a:rPr>
            <a:t>Des prescriptions communes à tous les réseaux (régional et communal)</a:t>
          </a:r>
          <a:endParaRPr lang="fr-BE" sz="1400" dirty="0">
            <a:latin typeface="Arial" pitchFamily="34" charset="0"/>
            <a:cs typeface="Arial" pitchFamily="34" charset="0"/>
          </a:endParaRPr>
        </a:p>
      </dgm:t>
    </dgm:pt>
    <dgm:pt modelId="{3E5E8575-0E20-468B-B840-6345553C8117}" type="parTrans" cxnId="{999F81C5-0F84-4CDB-8008-AE6C222DE634}">
      <dgm:prSet/>
      <dgm:spPr/>
      <dgm:t>
        <a:bodyPr/>
        <a:lstStyle/>
        <a:p>
          <a:endParaRPr lang="fr-BE"/>
        </a:p>
      </dgm:t>
    </dgm:pt>
    <dgm:pt modelId="{16ECE090-5575-485B-8286-3E6BD6AE57F6}" type="sibTrans" cxnId="{999F81C5-0F84-4CDB-8008-AE6C222DE634}">
      <dgm:prSet/>
      <dgm:spPr/>
      <dgm:t>
        <a:bodyPr/>
        <a:lstStyle/>
        <a:p>
          <a:endParaRPr lang="fr-BE"/>
        </a:p>
      </dgm:t>
    </dgm:pt>
    <dgm:pt modelId="{23AB5912-AE38-4CF3-A1EF-A6B4001654AB}">
      <dgm:prSet custT="1"/>
      <dgm:spPr/>
      <dgm:t>
        <a:bodyPr/>
        <a:lstStyle/>
        <a:p>
          <a:pPr algn="l" rtl="0"/>
          <a:r>
            <a:rPr lang="fr-BE" sz="1400" dirty="0" smtClean="0">
              <a:latin typeface="Arial" pitchFamily="34" charset="0"/>
              <a:cs typeface="Arial" pitchFamily="34" charset="0"/>
            </a:rPr>
            <a:t>Un </a:t>
          </a:r>
          <a:r>
            <a:rPr lang="fr-BE" sz="1400" dirty="0" err="1" smtClean="0">
              <a:latin typeface="Arial" pitchFamily="34" charset="0"/>
              <a:cs typeface="Arial" pitchFamily="34" charset="0"/>
            </a:rPr>
            <a:t>CSCh</a:t>
          </a:r>
          <a:endParaRPr lang="fr-BE" sz="1400" dirty="0">
            <a:latin typeface="Arial" pitchFamily="34" charset="0"/>
            <a:cs typeface="Arial" pitchFamily="34" charset="0"/>
          </a:endParaRPr>
        </a:p>
      </dgm:t>
    </dgm:pt>
    <dgm:pt modelId="{5D610241-2353-415C-8A50-8A5C7DEB4027}" type="parTrans" cxnId="{A6E37A87-8311-474C-8A65-261C053E644C}">
      <dgm:prSet/>
      <dgm:spPr/>
      <dgm:t>
        <a:bodyPr/>
        <a:lstStyle/>
        <a:p>
          <a:endParaRPr lang="fr-BE"/>
        </a:p>
      </dgm:t>
    </dgm:pt>
    <dgm:pt modelId="{C652FE41-71D9-4D00-A4C8-D7B229C79AC6}" type="sibTrans" cxnId="{A6E37A87-8311-474C-8A65-261C053E644C}">
      <dgm:prSet/>
      <dgm:spPr/>
      <dgm:t>
        <a:bodyPr/>
        <a:lstStyle/>
        <a:p>
          <a:endParaRPr lang="fr-BE"/>
        </a:p>
      </dgm:t>
    </dgm:pt>
    <dgm:pt modelId="{C4948CDC-4DEA-4048-9173-C9049D0F979C}">
      <dgm:prSet custT="1"/>
      <dgm:spPr/>
      <dgm:t>
        <a:bodyPr/>
        <a:lstStyle/>
        <a:p>
          <a:pPr rtl="0"/>
          <a:r>
            <a:rPr lang="fr-BE" sz="1200" i="1" dirty="0" smtClean="0">
              <a:latin typeface="Arial" pitchFamily="34" charset="0"/>
              <a:cs typeface="Arial" pitchFamily="34" charset="0"/>
            </a:rPr>
            <a:t>sans redite</a:t>
          </a:r>
          <a:endParaRPr lang="fr-BE" sz="1200" i="1" dirty="0">
            <a:latin typeface="Arial" pitchFamily="34" charset="0"/>
            <a:cs typeface="Arial" pitchFamily="34" charset="0"/>
          </a:endParaRPr>
        </a:p>
      </dgm:t>
    </dgm:pt>
    <dgm:pt modelId="{135DF8C1-B239-498B-9BF2-AFF03F3FE3E2}" type="parTrans" cxnId="{364D53D1-0B0F-4700-A40D-958F3489B77B}">
      <dgm:prSet/>
      <dgm:spPr/>
      <dgm:t>
        <a:bodyPr/>
        <a:lstStyle/>
        <a:p>
          <a:endParaRPr lang="fr-BE"/>
        </a:p>
      </dgm:t>
    </dgm:pt>
    <dgm:pt modelId="{26F8C837-364C-4D9C-B5C7-60DD6E8CBD47}" type="sibTrans" cxnId="{364D53D1-0B0F-4700-A40D-958F3489B77B}">
      <dgm:prSet/>
      <dgm:spPr/>
      <dgm:t>
        <a:bodyPr/>
        <a:lstStyle/>
        <a:p>
          <a:endParaRPr lang="fr-BE"/>
        </a:p>
      </dgm:t>
    </dgm:pt>
    <dgm:pt modelId="{FD5001AB-7714-4A59-8E70-96EB7AE82222}">
      <dgm:prSet custT="1"/>
      <dgm:spPr/>
      <dgm:t>
        <a:bodyPr/>
        <a:lstStyle/>
        <a:p>
          <a:pPr rtl="0"/>
          <a:r>
            <a:rPr lang="fr-BE" sz="1200" i="1" dirty="0" smtClean="0">
              <a:latin typeface="Arial" pitchFamily="34" charset="0"/>
              <a:cs typeface="Arial" pitchFamily="34" charset="0"/>
            </a:rPr>
            <a:t>Ne comportant que les choix et particularités du projet</a:t>
          </a:r>
          <a:endParaRPr lang="fr-BE" sz="1200" i="1" dirty="0">
            <a:latin typeface="Arial" pitchFamily="34" charset="0"/>
            <a:cs typeface="Arial" pitchFamily="34" charset="0"/>
          </a:endParaRPr>
        </a:p>
      </dgm:t>
    </dgm:pt>
    <dgm:pt modelId="{E213F370-4A2A-4C4C-99BE-A369662CE293}" type="parTrans" cxnId="{4444A5C5-FAC9-4143-BA36-5EC36993C837}">
      <dgm:prSet/>
      <dgm:spPr/>
      <dgm:t>
        <a:bodyPr/>
        <a:lstStyle/>
        <a:p>
          <a:endParaRPr lang="fr-BE"/>
        </a:p>
      </dgm:t>
    </dgm:pt>
    <dgm:pt modelId="{FB2487AE-CAAB-4647-AB70-6C55745191E7}" type="sibTrans" cxnId="{4444A5C5-FAC9-4143-BA36-5EC36993C837}">
      <dgm:prSet/>
      <dgm:spPr/>
      <dgm:t>
        <a:bodyPr/>
        <a:lstStyle/>
        <a:p>
          <a:endParaRPr lang="fr-BE"/>
        </a:p>
      </dgm:t>
    </dgm:pt>
    <dgm:pt modelId="{1DE179AB-A4AC-4E3E-AE1C-F8579A71FBE2}">
      <dgm:prSet custT="1"/>
      <dgm:spPr/>
      <dgm:t>
        <a:bodyPr/>
        <a:lstStyle/>
        <a:p>
          <a:pPr algn="l" rtl="0"/>
          <a:r>
            <a:rPr lang="fr-BE" sz="1400" dirty="0" smtClean="0">
              <a:latin typeface="Arial" pitchFamily="34" charset="0"/>
              <a:cs typeface="Arial" pitchFamily="34" charset="0"/>
            </a:rPr>
            <a:t>Des postes normalisés</a:t>
          </a:r>
          <a:endParaRPr lang="fr-BE" sz="1400" dirty="0">
            <a:latin typeface="Arial" pitchFamily="34" charset="0"/>
            <a:cs typeface="Arial" pitchFamily="34" charset="0"/>
          </a:endParaRPr>
        </a:p>
      </dgm:t>
    </dgm:pt>
    <dgm:pt modelId="{FE28D911-686C-4D71-AEC5-5E60B3D121B0}" type="parTrans" cxnId="{CAF5FC68-3836-4D51-84C5-0873F4888EBC}">
      <dgm:prSet/>
      <dgm:spPr/>
      <dgm:t>
        <a:bodyPr/>
        <a:lstStyle/>
        <a:p>
          <a:endParaRPr lang="fr-BE"/>
        </a:p>
      </dgm:t>
    </dgm:pt>
    <dgm:pt modelId="{39E87389-1E42-4099-9C52-064FEE6D906D}" type="sibTrans" cxnId="{CAF5FC68-3836-4D51-84C5-0873F4888EBC}">
      <dgm:prSet/>
      <dgm:spPr/>
      <dgm:t>
        <a:bodyPr/>
        <a:lstStyle/>
        <a:p>
          <a:endParaRPr lang="fr-BE"/>
        </a:p>
      </dgm:t>
    </dgm:pt>
    <dgm:pt modelId="{7D7A0CB5-05CA-4433-9A99-B476FE8FFC4C}" type="pres">
      <dgm:prSet presAssocID="{737B4985-D5D1-44DC-B737-B4A7D1F9D09A}" presName="compositeShape" presStyleCnt="0">
        <dgm:presLayoutVars>
          <dgm:dir/>
          <dgm:resizeHandles/>
        </dgm:presLayoutVars>
      </dgm:prSet>
      <dgm:spPr/>
      <dgm:t>
        <a:bodyPr/>
        <a:lstStyle/>
        <a:p>
          <a:endParaRPr lang="fr-BE"/>
        </a:p>
      </dgm:t>
    </dgm:pt>
    <dgm:pt modelId="{0609BA4F-23DA-47E7-8485-F79390DA8C35}" type="pres">
      <dgm:prSet presAssocID="{737B4985-D5D1-44DC-B737-B4A7D1F9D09A}" presName="pyramid" presStyleLbl="node1" presStyleIdx="0" presStyleCnt="1"/>
      <dgm:spPr/>
      <dgm:t>
        <a:bodyPr/>
        <a:lstStyle/>
        <a:p>
          <a:endParaRPr lang="fr-BE"/>
        </a:p>
      </dgm:t>
    </dgm:pt>
    <dgm:pt modelId="{B914A7D3-DE7F-474B-96E1-7D0C88D1CD3B}" type="pres">
      <dgm:prSet presAssocID="{737B4985-D5D1-44DC-B737-B4A7D1F9D09A}" presName="theList" presStyleCnt="0"/>
      <dgm:spPr/>
      <dgm:t>
        <a:bodyPr/>
        <a:lstStyle/>
        <a:p>
          <a:endParaRPr lang="fr-BE"/>
        </a:p>
      </dgm:t>
    </dgm:pt>
    <dgm:pt modelId="{0F48087D-B1C5-4156-A826-0C88C09F1F5B}" type="pres">
      <dgm:prSet presAssocID="{152BAD4C-8503-4F98-B2D5-208D81EDC6CF}" presName="aNode" presStyleLbl="fgAcc1" presStyleIdx="0" presStyleCnt="5" custScaleX="210419" custScaleY="176077">
        <dgm:presLayoutVars>
          <dgm:bulletEnabled val="1"/>
        </dgm:presLayoutVars>
      </dgm:prSet>
      <dgm:spPr/>
      <dgm:t>
        <a:bodyPr/>
        <a:lstStyle/>
        <a:p>
          <a:endParaRPr lang="fr-BE"/>
        </a:p>
      </dgm:t>
    </dgm:pt>
    <dgm:pt modelId="{9EF91FA2-2B26-40A0-AFDB-E98D583DA1A7}" type="pres">
      <dgm:prSet presAssocID="{152BAD4C-8503-4F98-B2D5-208D81EDC6CF}" presName="aSpace" presStyleCnt="0"/>
      <dgm:spPr/>
      <dgm:t>
        <a:bodyPr/>
        <a:lstStyle/>
        <a:p>
          <a:endParaRPr lang="fr-BE"/>
        </a:p>
      </dgm:t>
    </dgm:pt>
    <dgm:pt modelId="{89572E7F-E351-47EB-BA80-48290F23D677}" type="pres">
      <dgm:prSet presAssocID="{23AB5912-AE38-4CF3-A1EF-A6B4001654AB}" presName="aNode" presStyleLbl="fgAcc1" presStyleIdx="1" presStyleCnt="5" custScaleX="210419" custScaleY="161423">
        <dgm:presLayoutVars>
          <dgm:bulletEnabled val="1"/>
        </dgm:presLayoutVars>
      </dgm:prSet>
      <dgm:spPr/>
      <dgm:t>
        <a:bodyPr/>
        <a:lstStyle/>
        <a:p>
          <a:endParaRPr lang="fr-BE"/>
        </a:p>
      </dgm:t>
    </dgm:pt>
    <dgm:pt modelId="{1B90CB4D-6663-4DD9-9EBF-AAA9B9121B26}" type="pres">
      <dgm:prSet presAssocID="{23AB5912-AE38-4CF3-A1EF-A6B4001654AB}" presName="aSpace" presStyleCnt="0"/>
      <dgm:spPr/>
      <dgm:t>
        <a:bodyPr/>
        <a:lstStyle/>
        <a:p>
          <a:endParaRPr lang="fr-BE"/>
        </a:p>
      </dgm:t>
    </dgm:pt>
    <dgm:pt modelId="{8C83CC86-AE4F-45AE-B401-E8003C228840}" type="pres">
      <dgm:prSet presAssocID="{1DE179AB-A4AC-4E3E-AE1C-F8579A71FBE2}" presName="aNode" presStyleLbl="fgAcc1" presStyleIdx="2" presStyleCnt="5" custScaleX="210419">
        <dgm:presLayoutVars>
          <dgm:bulletEnabled val="1"/>
        </dgm:presLayoutVars>
      </dgm:prSet>
      <dgm:spPr/>
      <dgm:t>
        <a:bodyPr/>
        <a:lstStyle/>
        <a:p>
          <a:endParaRPr lang="fr-BE"/>
        </a:p>
      </dgm:t>
    </dgm:pt>
    <dgm:pt modelId="{D2A6F64D-3728-4188-ADDD-80F2B686B4D9}" type="pres">
      <dgm:prSet presAssocID="{1DE179AB-A4AC-4E3E-AE1C-F8579A71FBE2}" presName="aSpace" presStyleCnt="0"/>
      <dgm:spPr/>
      <dgm:t>
        <a:bodyPr/>
        <a:lstStyle/>
        <a:p>
          <a:endParaRPr lang="fr-BE"/>
        </a:p>
      </dgm:t>
    </dgm:pt>
    <dgm:pt modelId="{995F1B0D-3B56-466C-9367-B08743FEE499}" type="pres">
      <dgm:prSet presAssocID="{70DA5925-AF85-47FC-B53C-B86283620D66}" presName="aNode" presStyleLbl="fgAcc1" presStyleIdx="3" presStyleCnt="5" custScaleX="210419">
        <dgm:presLayoutVars>
          <dgm:bulletEnabled val="1"/>
        </dgm:presLayoutVars>
      </dgm:prSet>
      <dgm:spPr/>
      <dgm:t>
        <a:bodyPr/>
        <a:lstStyle/>
        <a:p>
          <a:endParaRPr lang="fr-BE"/>
        </a:p>
      </dgm:t>
    </dgm:pt>
    <dgm:pt modelId="{4331D560-326A-4068-8990-E40DF421C599}" type="pres">
      <dgm:prSet presAssocID="{70DA5925-AF85-47FC-B53C-B86283620D66}" presName="aSpace" presStyleCnt="0"/>
      <dgm:spPr/>
      <dgm:t>
        <a:bodyPr/>
        <a:lstStyle/>
        <a:p>
          <a:endParaRPr lang="fr-BE"/>
        </a:p>
      </dgm:t>
    </dgm:pt>
    <dgm:pt modelId="{693EDEC2-38F6-4F17-9ADA-8588F4C3E9F0}" type="pres">
      <dgm:prSet presAssocID="{8E1AA764-FB46-4E50-BA92-4CCCC8F7A906}" presName="aNode" presStyleLbl="fgAcc1" presStyleIdx="4" presStyleCnt="5" custScaleX="210419">
        <dgm:presLayoutVars>
          <dgm:bulletEnabled val="1"/>
        </dgm:presLayoutVars>
      </dgm:prSet>
      <dgm:spPr/>
      <dgm:t>
        <a:bodyPr/>
        <a:lstStyle/>
        <a:p>
          <a:endParaRPr lang="fr-BE"/>
        </a:p>
      </dgm:t>
    </dgm:pt>
    <dgm:pt modelId="{213ABC07-11B8-4583-9A76-76849C3A43AD}" type="pres">
      <dgm:prSet presAssocID="{8E1AA764-FB46-4E50-BA92-4CCCC8F7A906}" presName="aSpace" presStyleCnt="0"/>
      <dgm:spPr/>
      <dgm:t>
        <a:bodyPr/>
        <a:lstStyle/>
        <a:p>
          <a:endParaRPr lang="fr-BE"/>
        </a:p>
      </dgm:t>
    </dgm:pt>
  </dgm:ptLst>
  <dgm:cxnLst>
    <dgm:cxn modelId="{C64D6187-8319-4ABE-86B5-CEC73DD98B90}" type="presOf" srcId="{21BF6B67-81C6-4F66-B7E3-5A100A0B977B}" destId="{0F48087D-B1C5-4156-A826-0C88C09F1F5B}" srcOrd="0" destOrd="1" presId="urn:microsoft.com/office/officeart/2005/8/layout/pyramid2"/>
    <dgm:cxn modelId="{5E3E6A89-9589-4E43-A1EA-63DB16C4F86C}" type="presOf" srcId="{1DE179AB-A4AC-4E3E-AE1C-F8579A71FBE2}" destId="{8C83CC86-AE4F-45AE-B401-E8003C228840}" srcOrd="0" destOrd="0" presId="urn:microsoft.com/office/officeart/2005/8/layout/pyramid2"/>
    <dgm:cxn modelId="{D08B6201-CBA0-4C1E-928F-CCC39297A170}" type="presOf" srcId="{FD5001AB-7714-4A59-8E70-96EB7AE82222}" destId="{89572E7F-E351-47EB-BA80-48290F23D677}" srcOrd="0" destOrd="2" presId="urn:microsoft.com/office/officeart/2005/8/layout/pyramid2"/>
    <dgm:cxn modelId="{70F25497-0D0B-4F06-9DE5-1DE60595A1C2}" srcId="{737B4985-D5D1-44DC-B737-B4A7D1F9D09A}" destId="{152BAD4C-8503-4F98-B2D5-208D81EDC6CF}" srcOrd="0" destOrd="0" parTransId="{F5A06141-29E9-4C7F-A889-952121247077}" sibTransId="{8ADD8E84-2F94-4DF9-87B3-47C4F8B41A6A}"/>
    <dgm:cxn modelId="{364D53D1-0B0F-4700-A40D-958F3489B77B}" srcId="{23AB5912-AE38-4CF3-A1EF-A6B4001654AB}" destId="{C4948CDC-4DEA-4048-9173-C9049D0F979C}" srcOrd="0" destOrd="0" parTransId="{135DF8C1-B239-498B-9BF2-AFF03F3FE3E2}" sibTransId="{26F8C837-364C-4D9C-B5C7-60DD6E8CBD47}"/>
    <dgm:cxn modelId="{7B9169A3-1136-4702-95E3-BDE533817724}" type="presOf" srcId="{C4948CDC-4DEA-4048-9173-C9049D0F979C}" destId="{89572E7F-E351-47EB-BA80-48290F23D677}" srcOrd="0" destOrd="1" presId="urn:microsoft.com/office/officeart/2005/8/layout/pyramid2"/>
    <dgm:cxn modelId="{784D2B59-B819-40F8-A1F5-64A365FD49EF}" srcId="{737B4985-D5D1-44DC-B737-B4A7D1F9D09A}" destId="{70DA5925-AF85-47FC-B53C-B86283620D66}" srcOrd="3" destOrd="0" parTransId="{2BDC0C2E-83F7-4EC5-80B4-DD5E688268DF}" sibTransId="{873FD0F4-C01A-4AF1-A220-C5CB9A583341}"/>
    <dgm:cxn modelId="{B166428A-AB96-4F82-875D-568E5C4A8262}" type="presOf" srcId="{8E1AA764-FB46-4E50-BA92-4CCCC8F7A906}" destId="{693EDEC2-38F6-4F17-9ADA-8588F4C3E9F0}" srcOrd="0" destOrd="0" presId="urn:microsoft.com/office/officeart/2005/8/layout/pyramid2"/>
    <dgm:cxn modelId="{F8764176-F93F-4F6F-8EB2-555FF536EDC4}" type="presOf" srcId="{23AB5912-AE38-4CF3-A1EF-A6B4001654AB}" destId="{89572E7F-E351-47EB-BA80-48290F23D677}" srcOrd="0" destOrd="0" presId="urn:microsoft.com/office/officeart/2005/8/layout/pyramid2"/>
    <dgm:cxn modelId="{CAF5FC68-3836-4D51-84C5-0873F4888EBC}" srcId="{737B4985-D5D1-44DC-B737-B4A7D1F9D09A}" destId="{1DE179AB-A4AC-4E3E-AE1C-F8579A71FBE2}" srcOrd="2" destOrd="0" parTransId="{FE28D911-686C-4D71-AEC5-5E60B3D121B0}" sibTransId="{39E87389-1E42-4099-9C52-064FEE6D906D}"/>
    <dgm:cxn modelId="{43B98A38-999E-4591-A989-C52EA034ACF5}" type="presOf" srcId="{737B4985-D5D1-44DC-B737-B4A7D1F9D09A}" destId="{7D7A0CB5-05CA-4433-9A99-B476FE8FFC4C}" srcOrd="0" destOrd="0" presId="urn:microsoft.com/office/officeart/2005/8/layout/pyramid2"/>
    <dgm:cxn modelId="{4444A5C5-FAC9-4143-BA36-5EC36993C837}" srcId="{23AB5912-AE38-4CF3-A1EF-A6B4001654AB}" destId="{FD5001AB-7714-4A59-8E70-96EB7AE82222}" srcOrd="1" destOrd="0" parTransId="{E213F370-4A2A-4C4C-99BE-A369662CE293}" sibTransId="{FB2487AE-CAAB-4647-AB70-6C55745191E7}"/>
    <dgm:cxn modelId="{A6E37A87-8311-474C-8A65-261C053E644C}" srcId="{737B4985-D5D1-44DC-B737-B4A7D1F9D09A}" destId="{23AB5912-AE38-4CF3-A1EF-A6B4001654AB}" srcOrd="1" destOrd="0" parTransId="{5D610241-2353-415C-8A50-8A5C7DEB4027}" sibTransId="{C652FE41-71D9-4D00-A4C8-D7B229C79AC6}"/>
    <dgm:cxn modelId="{FE3D382B-B0B3-49A3-86D0-828C77A1B32B}" type="presOf" srcId="{70DA5925-AF85-47FC-B53C-B86283620D66}" destId="{995F1B0D-3B56-466C-9367-B08743FEE499}" srcOrd="0" destOrd="0" presId="urn:microsoft.com/office/officeart/2005/8/layout/pyramid2"/>
    <dgm:cxn modelId="{D32615E2-F25D-406F-87E9-F46F057074F5}" type="presOf" srcId="{7D1F7DD8-65D2-4DDE-9C70-1286E5395484}" destId="{0F48087D-B1C5-4156-A826-0C88C09F1F5B}" srcOrd="0" destOrd="2" presId="urn:microsoft.com/office/officeart/2005/8/layout/pyramid2"/>
    <dgm:cxn modelId="{712E6AE3-4E3A-486C-AE95-725682E0A6DA}" srcId="{152BAD4C-8503-4F98-B2D5-208D81EDC6CF}" destId="{21BF6B67-81C6-4F66-B7E3-5A100A0B977B}" srcOrd="0" destOrd="0" parTransId="{8A0E6F84-DDF5-4E57-ABBD-AC14A71B8D8B}" sibTransId="{049014A7-85E7-4335-8CAD-C76894E40F9B}"/>
    <dgm:cxn modelId="{DA4B2212-A1C5-403A-B3FC-09BF4980A573}" type="presOf" srcId="{152BAD4C-8503-4F98-B2D5-208D81EDC6CF}" destId="{0F48087D-B1C5-4156-A826-0C88C09F1F5B}" srcOrd="0" destOrd="0" presId="urn:microsoft.com/office/officeart/2005/8/layout/pyramid2"/>
    <dgm:cxn modelId="{999F81C5-0F84-4CDB-8008-AE6C222DE634}" srcId="{737B4985-D5D1-44DC-B737-B4A7D1F9D09A}" destId="{8E1AA764-FB46-4E50-BA92-4CCCC8F7A906}" srcOrd="4" destOrd="0" parTransId="{3E5E8575-0E20-468B-B840-6345553C8117}" sibTransId="{16ECE090-5575-485B-8286-3E6BD6AE57F6}"/>
    <dgm:cxn modelId="{31292FD6-03AB-431C-9714-1A40B1983CF8}" srcId="{152BAD4C-8503-4F98-B2D5-208D81EDC6CF}" destId="{7D1F7DD8-65D2-4DDE-9C70-1286E5395484}" srcOrd="1" destOrd="0" parTransId="{270932EA-8C95-46F3-8271-C49AC3D288C2}" sibTransId="{F7910B86-8CA9-4CF5-B85E-26965A54637A}"/>
    <dgm:cxn modelId="{BE2CF46A-442D-49F9-9888-C55A4D6C5E21}" type="presParOf" srcId="{7D7A0CB5-05CA-4433-9A99-B476FE8FFC4C}" destId="{0609BA4F-23DA-47E7-8485-F79390DA8C35}" srcOrd="0" destOrd="0" presId="urn:microsoft.com/office/officeart/2005/8/layout/pyramid2"/>
    <dgm:cxn modelId="{42901B01-775C-4E6E-9D86-31F225524E0E}" type="presParOf" srcId="{7D7A0CB5-05CA-4433-9A99-B476FE8FFC4C}" destId="{B914A7D3-DE7F-474B-96E1-7D0C88D1CD3B}" srcOrd="1" destOrd="0" presId="urn:microsoft.com/office/officeart/2005/8/layout/pyramid2"/>
    <dgm:cxn modelId="{98BAB097-34B0-4FBF-AE3D-DE6EFE6319F3}" type="presParOf" srcId="{B914A7D3-DE7F-474B-96E1-7D0C88D1CD3B}" destId="{0F48087D-B1C5-4156-A826-0C88C09F1F5B}" srcOrd="0" destOrd="0" presId="urn:microsoft.com/office/officeart/2005/8/layout/pyramid2"/>
    <dgm:cxn modelId="{27BB77A8-125E-4344-B34E-28CF90F112AB}" type="presParOf" srcId="{B914A7D3-DE7F-474B-96E1-7D0C88D1CD3B}" destId="{9EF91FA2-2B26-40A0-AFDB-E98D583DA1A7}" srcOrd="1" destOrd="0" presId="urn:microsoft.com/office/officeart/2005/8/layout/pyramid2"/>
    <dgm:cxn modelId="{FB0CA115-1C30-4B50-9FBD-972FAF26C9AA}" type="presParOf" srcId="{B914A7D3-DE7F-474B-96E1-7D0C88D1CD3B}" destId="{89572E7F-E351-47EB-BA80-48290F23D677}" srcOrd="2" destOrd="0" presId="urn:microsoft.com/office/officeart/2005/8/layout/pyramid2"/>
    <dgm:cxn modelId="{35C94BA0-79D9-46AC-B5B8-99F6C3E5B95B}" type="presParOf" srcId="{B914A7D3-DE7F-474B-96E1-7D0C88D1CD3B}" destId="{1B90CB4D-6663-4DD9-9EBF-AAA9B9121B26}" srcOrd="3" destOrd="0" presId="urn:microsoft.com/office/officeart/2005/8/layout/pyramid2"/>
    <dgm:cxn modelId="{441C4B91-ED29-4E49-A0DA-2874AA03E889}" type="presParOf" srcId="{B914A7D3-DE7F-474B-96E1-7D0C88D1CD3B}" destId="{8C83CC86-AE4F-45AE-B401-E8003C228840}" srcOrd="4" destOrd="0" presId="urn:microsoft.com/office/officeart/2005/8/layout/pyramid2"/>
    <dgm:cxn modelId="{FD04BD96-D7E7-4B50-8332-385643DBA0CF}" type="presParOf" srcId="{B914A7D3-DE7F-474B-96E1-7D0C88D1CD3B}" destId="{D2A6F64D-3728-4188-ADDD-80F2B686B4D9}" srcOrd="5" destOrd="0" presId="urn:microsoft.com/office/officeart/2005/8/layout/pyramid2"/>
    <dgm:cxn modelId="{1244AF26-5930-406D-8D57-DFD6D558AFED}" type="presParOf" srcId="{B914A7D3-DE7F-474B-96E1-7D0C88D1CD3B}" destId="{995F1B0D-3B56-466C-9367-B08743FEE499}" srcOrd="6" destOrd="0" presId="urn:microsoft.com/office/officeart/2005/8/layout/pyramid2"/>
    <dgm:cxn modelId="{2A8A0D74-E16D-4DCA-A3C0-FCBEC987F7E5}" type="presParOf" srcId="{B914A7D3-DE7F-474B-96E1-7D0C88D1CD3B}" destId="{4331D560-326A-4068-8990-E40DF421C599}" srcOrd="7" destOrd="0" presId="urn:microsoft.com/office/officeart/2005/8/layout/pyramid2"/>
    <dgm:cxn modelId="{47E28B91-992B-47DE-80D4-880ED32B6706}" type="presParOf" srcId="{B914A7D3-DE7F-474B-96E1-7D0C88D1CD3B}" destId="{693EDEC2-38F6-4F17-9ADA-8588F4C3E9F0}" srcOrd="8" destOrd="0" presId="urn:microsoft.com/office/officeart/2005/8/layout/pyramid2"/>
    <dgm:cxn modelId="{B571353D-384A-4721-9B42-7DB0D98227B3}" type="presParOf" srcId="{B914A7D3-DE7F-474B-96E1-7D0C88D1CD3B}" destId="{213ABC07-11B8-4583-9A76-76849C3A43AD}" srcOrd="9" destOrd="0" presId="urn:microsoft.com/office/officeart/2005/8/layout/pyramid2"/>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3EFAB56-550D-4278-9069-6F9EDD9D81E8}" type="doc">
      <dgm:prSet loTypeId="urn:microsoft.com/office/officeart/2005/8/layout/hProcess7" loCatId="list" qsTypeId="urn:microsoft.com/office/officeart/2005/8/quickstyle/3d3" qsCatId="3D" csTypeId="urn:microsoft.com/office/officeart/2005/8/colors/accent6_2" csCatId="accent6" phldr="1"/>
      <dgm:spPr/>
      <dgm:t>
        <a:bodyPr/>
        <a:lstStyle/>
        <a:p>
          <a:endParaRPr lang="fr-BE"/>
        </a:p>
      </dgm:t>
    </dgm:pt>
    <dgm:pt modelId="{855B5560-BE28-43A0-833D-7BD076E5D51B}">
      <dgm:prSet custT="1"/>
      <dgm:spPr/>
      <dgm:t>
        <a:bodyPr/>
        <a:lstStyle/>
        <a:p>
          <a:pPr rtl="0"/>
          <a:r>
            <a:rPr lang="fr-BE" sz="2800" b="0" dirty="0" smtClean="0">
              <a:effectLst>
                <a:outerShdw blurRad="38100" dist="38100" dir="2700000" algn="tl">
                  <a:srgbClr val="000000">
                    <a:alpha val="43137"/>
                  </a:srgbClr>
                </a:outerShdw>
              </a:effectLst>
              <a:latin typeface="Times New Roman" pitchFamily="18" charset="0"/>
              <a:cs typeface="Times New Roman" pitchFamily="18" charset="0"/>
            </a:rPr>
            <a:t>3. Structure du </a:t>
          </a:r>
          <a:r>
            <a:rPr lang="fr-BE" sz="2800" b="0" dirty="0" err="1" smtClean="0">
              <a:effectLst>
                <a:outerShdw blurRad="38100" dist="38100" dir="2700000" algn="tl">
                  <a:srgbClr val="000000">
                    <a:alpha val="43137"/>
                  </a:srgbClr>
                </a:outerShdw>
              </a:effectLst>
              <a:latin typeface="Times New Roman" pitchFamily="18" charset="0"/>
              <a:cs typeface="Times New Roman" pitchFamily="18" charset="0"/>
            </a:rPr>
            <a:t>Qualiroutes</a:t>
          </a:r>
          <a:endParaRPr lang="fr-BE" sz="2800" b="0" dirty="0">
            <a:effectLst>
              <a:outerShdw blurRad="38100" dist="38100" dir="2700000" algn="tl">
                <a:srgbClr val="000000">
                  <a:alpha val="43137"/>
                </a:srgbClr>
              </a:outerShdw>
            </a:effectLst>
            <a:latin typeface="Times New Roman" pitchFamily="18" charset="0"/>
            <a:cs typeface="Times New Roman" pitchFamily="18" charset="0"/>
          </a:endParaRPr>
        </a:p>
      </dgm:t>
    </dgm:pt>
    <dgm:pt modelId="{A8597451-98CB-4677-83A7-89BA51FCA2A5}" type="parTrans" cxnId="{225297E2-3D68-4E8A-B416-36F018F0A49C}">
      <dgm:prSet/>
      <dgm:spPr/>
      <dgm:t>
        <a:bodyPr/>
        <a:lstStyle/>
        <a:p>
          <a:endParaRPr lang="fr-BE" sz="2400">
            <a:solidFill>
              <a:schemeClr val="tx2">
                <a:lumMod val="50000"/>
              </a:schemeClr>
            </a:solidFill>
          </a:endParaRPr>
        </a:p>
      </dgm:t>
    </dgm:pt>
    <dgm:pt modelId="{FEC71E35-ECE9-46DC-8807-A28199F5D7D9}" type="sibTrans" cxnId="{225297E2-3D68-4E8A-B416-36F018F0A49C}">
      <dgm:prSet/>
      <dgm:spPr/>
      <dgm:t>
        <a:bodyPr/>
        <a:lstStyle/>
        <a:p>
          <a:endParaRPr lang="fr-BE" sz="2400">
            <a:solidFill>
              <a:schemeClr val="tx2">
                <a:lumMod val="50000"/>
              </a:schemeClr>
            </a:solidFill>
          </a:endParaRPr>
        </a:p>
      </dgm:t>
    </dgm:pt>
    <dgm:pt modelId="{6FE5F11A-3A2C-4334-AA55-CD45D5BC7415}" type="pres">
      <dgm:prSet presAssocID="{13EFAB56-550D-4278-9069-6F9EDD9D81E8}" presName="Name0" presStyleCnt="0">
        <dgm:presLayoutVars>
          <dgm:dir/>
          <dgm:animLvl val="lvl"/>
          <dgm:resizeHandles val="exact"/>
        </dgm:presLayoutVars>
      </dgm:prSet>
      <dgm:spPr/>
      <dgm:t>
        <a:bodyPr/>
        <a:lstStyle/>
        <a:p>
          <a:endParaRPr lang="fr-BE"/>
        </a:p>
      </dgm:t>
    </dgm:pt>
    <dgm:pt modelId="{DCAC23BC-D913-4648-A693-E045EF5F6282}" type="pres">
      <dgm:prSet presAssocID="{855B5560-BE28-43A0-833D-7BD076E5D51B}" presName="compositeNode" presStyleCnt="0">
        <dgm:presLayoutVars>
          <dgm:bulletEnabled val="1"/>
        </dgm:presLayoutVars>
      </dgm:prSet>
      <dgm:spPr/>
    </dgm:pt>
    <dgm:pt modelId="{8CD75A35-31E9-4567-85E7-0DAC3F814778}" type="pres">
      <dgm:prSet presAssocID="{855B5560-BE28-43A0-833D-7BD076E5D51B}" presName="bgRect" presStyleLbl="node1" presStyleIdx="0" presStyleCnt="1" custScaleY="595638"/>
      <dgm:spPr/>
      <dgm:t>
        <a:bodyPr/>
        <a:lstStyle/>
        <a:p>
          <a:endParaRPr lang="fr-BE"/>
        </a:p>
      </dgm:t>
    </dgm:pt>
    <dgm:pt modelId="{BADC0EFA-2C91-4076-98F2-1F9F70100CA1}" type="pres">
      <dgm:prSet presAssocID="{855B5560-BE28-43A0-833D-7BD076E5D51B}" presName="parentNode" presStyleLbl="node1" presStyleIdx="0" presStyleCnt="1">
        <dgm:presLayoutVars>
          <dgm:chMax val="0"/>
          <dgm:bulletEnabled val="1"/>
        </dgm:presLayoutVars>
      </dgm:prSet>
      <dgm:spPr/>
      <dgm:t>
        <a:bodyPr/>
        <a:lstStyle/>
        <a:p>
          <a:endParaRPr lang="fr-BE"/>
        </a:p>
      </dgm:t>
    </dgm:pt>
  </dgm:ptLst>
  <dgm:cxnLst>
    <dgm:cxn modelId="{D485E1F9-2ECA-443F-B3CD-450B1C41C9B7}" type="presOf" srcId="{13EFAB56-550D-4278-9069-6F9EDD9D81E8}" destId="{6FE5F11A-3A2C-4334-AA55-CD45D5BC7415}" srcOrd="0" destOrd="0" presId="urn:microsoft.com/office/officeart/2005/8/layout/hProcess7"/>
    <dgm:cxn modelId="{225297E2-3D68-4E8A-B416-36F018F0A49C}" srcId="{13EFAB56-550D-4278-9069-6F9EDD9D81E8}" destId="{855B5560-BE28-43A0-833D-7BD076E5D51B}" srcOrd="0" destOrd="0" parTransId="{A8597451-98CB-4677-83A7-89BA51FCA2A5}" sibTransId="{FEC71E35-ECE9-46DC-8807-A28199F5D7D9}"/>
    <dgm:cxn modelId="{08C43FDE-31EE-4477-8083-CEBCBBDF9629}" type="presOf" srcId="{855B5560-BE28-43A0-833D-7BD076E5D51B}" destId="{8CD75A35-31E9-4567-85E7-0DAC3F814778}" srcOrd="0" destOrd="0" presId="urn:microsoft.com/office/officeart/2005/8/layout/hProcess7"/>
    <dgm:cxn modelId="{F66313F2-6B3A-422D-8391-8F9D750ACA91}" type="presOf" srcId="{855B5560-BE28-43A0-833D-7BD076E5D51B}" destId="{BADC0EFA-2C91-4076-98F2-1F9F70100CA1}" srcOrd="1" destOrd="0" presId="urn:microsoft.com/office/officeart/2005/8/layout/hProcess7"/>
    <dgm:cxn modelId="{F5CA23C8-1C1B-4973-8A4F-51121ECE2293}" type="presParOf" srcId="{6FE5F11A-3A2C-4334-AA55-CD45D5BC7415}" destId="{DCAC23BC-D913-4648-A693-E045EF5F6282}" srcOrd="0" destOrd="0" presId="urn:microsoft.com/office/officeart/2005/8/layout/hProcess7"/>
    <dgm:cxn modelId="{D9768E80-3E54-4611-91BD-17B57D638692}" type="presParOf" srcId="{DCAC23BC-D913-4648-A693-E045EF5F6282}" destId="{8CD75A35-31E9-4567-85E7-0DAC3F814778}" srcOrd="0" destOrd="0" presId="urn:microsoft.com/office/officeart/2005/8/layout/hProcess7"/>
    <dgm:cxn modelId="{BDBB1F23-E50F-4BB9-824F-4D7860E4ECB1}" type="presParOf" srcId="{DCAC23BC-D913-4648-A693-E045EF5F6282}" destId="{BADC0EFA-2C91-4076-98F2-1F9F70100CA1}" srcOrd="1" destOrd="0" presId="urn:microsoft.com/office/officeart/2005/8/layout/hProcess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6E89CA-C3D0-41F6-A00F-BFAB39F9F3CE}">
      <dsp:nvSpPr>
        <dsp:cNvPr id="0" name=""/>
        <dsp:cNvSpPr/>
      </dsp:nvSpPr>
      <dsp:spPr>
        <a:xfrm rot="5400000">
          <a:off x="5023281" y="-1751099"/>
          <a:ext cx="1209734" cy="5014367"/>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fr-BE" sz="1600" kern="1200" dirty="0" smtClean="0"/>
            <a:t>Définition</a:t>
          </a:r>
          <a:endParaRPr lang="fr-BE" sz="1600" kern="1200" dirty="0"/>
        </a:p>
        <a:p>
          <a:pPr marL="171450" lvl="1" indent="-171450" algn="l" defTabSz="711200" rtl="0">
            <a:lnSpc>
              <a:spcPct val="90000"/>
            </a:lnSpc>
            <a:spcBef>
              <a:spcPct val="0"/>
            </a:spcBef>
            <a:spcAft>
              <a:spcPct val="15000"/>
            </a:spcAft>
            <a:buChar char="••"/>
          </a:pPr>
          <a:r>
            <a:rPr lang="fr-BE" sz="1600" kern="1200" dirty="0" smtClean="0"/>
            <a:t>Structure du document</a:t>
          </a:r>
          <a:endParaRPr lang="fr-BE" sz="1600" kern="1200" dirty="0"/>
        </a:p>
        <a:p>
          <a:pPr marL="171450" lvl="1" indent="-171450" algn="l" defTabSz="711200" rtl="0">
            <a:lnSpc>
              <a:spcPct val="90000"/>
            </a:lnSpc>
            <a:spcBef>
              <a:spcPct val="0"/>
            </a:spcBef>
            <a:spcAft>
              <a:spcPct val="15000"/>
            </a:spcAft>
            <a:buChar char="••"/>
          </a:pPr>
          <a:r>
            <a:rPr lang="fr-BE" sz="1600" kern="1200" dirty="0" smtClean="0"/>
            <a:t>Les </a:t>
          </a:r>
          <a:r>
            <a:rPr lang="fr-BE" sz="1600" kern="1200" dirty="0" smtClean="0"/>
            <a:t>outils : modèles CPN et M.A.O.</a:t>
          </a:r>
          <a:endParaRPr lang="fr-BE" sz="1600" kern="1200" dirty="0"/>
        </a:p>
        <a:p>
          <a:pPr marL="171450" lvl="1" indent="-171450" algn="l" defTabSz="711200" rtl="0">
            <a:lnSpc>
              <a:spcPct val="90000"/>
            </a:lnSpc>
            <a:spcBef>
              <a:spcPct val="0"/>
            </a:spcBef>
            <a:spcAft>
              <a:spcPct val="15000"/>
            </a:spcAft>
            <a:buChar char="••"/>
          </a:pPr>
          <a:r>
            <a:rPr lang="fr-BE" sz="1600" kern="1200" dirty="0" smtClean="0"/>
            <a:t>Le comité de gestion</a:t>
          </a:r>
          <a:endParaRPr lang="fr-BE" sz="1600" kern="1200" dirty="0"/>
        </a:p>
      </dsp:txBody>
      <dsp:txXfrm rot="5400000">
        <a:off x="5023281" y="-1751099"/>
        <a:ext cx="1209734" cy="5014367"/>
      </dsp:txXfrm>
    </dsp:sp>
    <dsp:sp modelId="{DB23C913-7063-4478-9434-79C9C83A6817}">
      <dsp:nvSpPr>
        <dsp:cNvPr id="0" name=""/>
        <dsp:cNvSpPr/>
      </dsp:nvSpPr>
      <dsp:spPr>
        <a:xfrm>
          <a:off x="1571" y="0"/>
          <a:ext cx="3119393" cy="1512168"/>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fr-BE" sz="3600" kern="1200" dirty="0" smtClean="0"/>
            <a:t> Le CCT Qualiroutes </a:t>
          </a:r>
          <a:endParaRPr lang="fr-BE" sz="3600" kern="1200" dirty="0"/>
        </a:p>
      </dsp:txBody>
      <dsp:txXfrm>
        <a:off x="1571" y="0"/>
        <a:ext cx="3119393" cy="1512168"/>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07804C-DECA-4957-9FEF-A398E060DF78}">
      <dsp:nvSpPr>
        <dsp:cNvPr id="0" name=""/>
        <dsp:cNvSpPr/>
      </dsp:nvSpPr>
      <dsp:spPr>
        <a:xfrm>
          <a:off x="216032" y="2520276"/>
          <a:ext cx="1697451" cy="848725"/>
        </a:xfrm>
        <a:prstGeom prst="roundRect">
          <a:avLst>
            <a:gd name="adj" fmla="val 1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fr-BE" sz="1400" kern="1200" dirty="0" err="1" smtClean="0"/>
            <a:t>Qualiroutes</a:t>
          </a:r>
          <a:endParaRPr lang="fr-BE" sz="1400" kern="1200" dirty="0"/>
        </a:p>
      </dsp:txBody>
      <dsp:txXfrm>
        <a:off x="216032" y="2520276"/>
        <a:ext cx="1697451" cy="848725"/>
      </dsp:txXfrm>
    </dsp:sp>
    <dsp:sp modelId="{CB31760A-0B34-4B57-9E4A-3FB609CB9D40}">
      <dsp:nvSpPr>
        <dsp:cNvPr id="0" name=""/>
        <dsp:cNvSpPr/>
      </dsp:nvSpPr>
      <dsp:spPr>
        <a:xfrm rot="17090009">
          <a:off x="982761" y="1645341"/>
          <a:ext cx="2501977" cy="180000"/>
        </a:xfrm>
        <a:custGeom>
          <a:avLst/>
          <a:gdLst/>
          <a:ahLst/>
          <a:cxnLst/>
          <a:rect l="0" t="0" r="0" b="0"/>
          <a:pathLst>
            <a:path>
              <a:moveTo>
                <a:pt x="0" y="90000"/>
              </a:moveTo>
              <a:lnTo>
                <a:pt x="2501977" y="90000"/>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fr-BE" sz="900" kern="1200"/>
        </a:p>
      </dsp:txBody>
      <dsp:txXfrm rot="17090009">
        <a:off x="2171200" y="1672792"/>
        <a:ext cx="125098" cy="125098"/>
      </dsp:txXfrm>
    </dsp:sp>
    <dsp:sp modelId="{716541BA-74FB-4C03-8F17-AAC1FC9061DD}">
      <dsp:nvSpPr>
        <dsp:cNvPr id="0" name=""/>
        <dsp:cNvSpPr/>
      </dsp:nvSpPr>
      <dsp:spPr>
        <a:xfrm>
          <a:off x="2554016" y="101680"/>
          <a:ext cx="1697451" cy="848725"/>
        </a:xfrm>
        <a:prstGeom prst="roundRect">
          <a:avLst>
            <a:gd name="adj" fmla="val 1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fr-BE" sz="1400" kern="1200" dirty="0" smtClean="0"/>
            <a:t>CCT </a:t>
          </a:r>
          <a:br>
            <a:rPr lang="fr-BE" sz="1400" kern="1200" dirty="0" smtClean="0"/>
          </a:br>
          <a:r>
            <a:rPr lang="fr-BE" sz="1400" kern="1200" dirty="0" smtClean="0"/>
            <a:t>Cahier des charges-type</a:t>
          </a:r>
          <a:endParaRPr lang="fr-BE" sz="1400" kern="1200" dirty="0"/>
        </a:p>
      </dsp:txBody>
      <dsp:txXfrm>
        <a:off x="2554016" y="101680"/>
        <a:ext cx="1697451" cy="848725"/>
      </dsp:txXfrm>
    </dsp:sp>
    <dsp:sp modelId="{7AA06DE0-5C4F-4BB7-93C7-AE0039A852DA}">
      <dsp:nvSpPr>
        <dsp:cNvPr id="0" name=""/>
        <dsp:cNvSpPr/>
      </dsp:nvSpPr>
      <dsp:spPr>
        <a:xfrm rot="20986820">
          <a:off x="4246143" y="376494"/>
          <a:ext cx="671263" cy="180000"/>
        </a:xfrm>
        <a:custGeom>
          <a:avLst/>
          <a:gdLst/>
          <a:ahLst/>
          <a:cxnLst/>
          <a:rect l="0" t="0" r="0" b="0"/>
          <a:pathLst>
            <a:path>
              <a:moveTo>
                <a:pt x="0" y="90000"/>
              </a:moveTo>
              <a:lnTo>
                <a:pt x="671263" y="90000"/>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rot="20986820">
        <a:off x="4564993" y="449713"/>
        <a:ext cx="33563" cy="33563"/>
      </dsp:txXfrm>
    </dsp:sp>
    <dsp:sp modelId="{3F50615D-1FF4-4E4E-BCCD-FD319A790CFB}">
      <dsp:nvSpPr>
        <dsp:cNvPr id="0" name=""/>
        <dsp:cNvSpPr/>
      </dsp:nvSpPr>
      <dsp:spPr>
        <a:xfrm>
          <a:off x="4912081" y="107867"/>
          <a:ext cx="1697451" cy="598156"/>
        </a:xfrm>
        <a:prstGeom prst="roundRect">
          <a:avLst>
            <a:gd name="adj" fmla="val 1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fr-BE" sz="1400" kern="1200" dirty="0" smtClean="0"/>
            <a:t>Prescriptions</a:t>
          </a:r>
          <a:endParaRPr lang="fr-BE" sz="1400" kern="1200" dirty="0"/>
        </a:p>
      </dsp:txBody>
      <dsp:txXfrm>
        <a:off x="4912081" y="107867"/>
        <a:ext cx="1697451" cy="598156"/>
      </dsp:txXfrm>
    </dsp:sp>
    <dsp:sp modelId="{5598ED4C-D2F8-4712-93AC-7BC63BF19075}">
      <dsp:nvSpPr>
        <dsp:cNvPr id="0" name=""/>
        <dsp:cNvSpPr/>
      </dsp:nvSpPr>
      <dsp:spPr>
        <a:xfrm rot="2606671">
          <a:off x="4126832" y="748885"/>
          <a:ext cx="909885" cy="180000"/>
        </a:xfrm>
        <a:custGeom>
          <a:avLst/>
          <a:gdLst/>
          <a:ahLst/>
          <a:cxnLst/>
          <a:rect l="0" t="0" r="0" b="0"/>
          <a:pathLst>
            <a:path>
              <a:moveTo>
                <a:pt x="0" y="90000"/>
              </a:moveTo>
              <a:lnTo>
                <a:pt x="909885" y="90000"/>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rot="2606671">
        <a:off x="4559027" y="816138"/>
        <a:ext cx="45494" cy="45494"/>
      </dsp:txXfrm>
    </dsp:sp>
    <dsp:sp modelId="{ABF197A2-B93A-461D-81AA-37933F8BBCF3}">
      <dsp:nvSpPr>
        <dsp:cNvPr id="0" name=""/>
        <dsp:cNvSpPr/>
      </dsp:nvSpPr>
      <dsp:spPr>
        <a:xfrm>
          <a:off x="4912081" y="833332"/>
          <a:ext cx="1697451" cy="636790"/>
        </a:xfrm>
        <a:prstGeom prst="roundRect">
          <a:avLst>
            <a:gd name="adj" fmla="val 1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fr-BE" sz="1400" kern="1200" dirty="0" smtClean="0"/>
            <a:t>Chapitres A </a:t>
          </a:r>
          <a:r>
            <a:rPr lang="fr-BE" sz="1400" kern="1200" dirty="0" smtClean="0">
              <a:sym typeface="Wingdings"/>
            </a:rPr>
            <a:t></a:t>
          </a:r>
          <a:r>
            <a:rPr lang="fr-BE" sz="1400" kern="1200" dirty="0" smtClean="0"/>
            <a:t> Q</a:t>
          </a:r>
          <a:endParaRPr lang="fr-BE" sz="1400" kern="1200" dirty="0"/>
        </a:p>
      </dsp:txBody>
      <dsp:txXfrm>
        <a:off x="4912081" y="833332"/>
        <a:ext cx="1697451" cy="636790"/>
      </dsp:txXfrm>
    </dsp:sp>
    <dsp:sp modelId="{0F4C2028-756E-484B-BB77-B644259790BF}">
      <dsp:nvSpPr>
        <dsp:cNvPr id="0" name=""/>
        <dsp:cNvSpPr/>
      </dsp:nvSpPr>
      <dsp:spPr>
        <a:xfrm rot="17641240">
          <a:off x="1446982" y="2136006"/>
          <a:ext cx="1573535" cy="180000"/>
        </a:xfrm>
        <a:custGeom>
          <a:avLst/>
          <a:gdLst/>
          <a:ahLst/>
          <a:cxnLst/>
          <a:rect l="0" t="0" r="0" b="0"/>
          <a:pathLst>
            <a:path>
              <a:moveTo>
                <a:pt x="0" y="90000"/>
              </a:moveTo>
              <a:lnTo>
                <a:pt x="1573535" y="90000"/>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rot="17641240">
        <a:off x="2194411" y="2186668"/>
        <a:ext cx="78676" cy="78676"/>
      </dsp:txXfrm>
    </dsp:sp>
    <dsp:sp modelId="{30545F6B-03FE-4F42-A7E1-6E0D69323543}">
      <dsp:nvSpPr>
        <dsp:cNvPr id="0" name=""/>
        <dsp:cNvSpPr/>
      </dsp:nvSpPr>
      <dsp:spPr>
        <a:xfrm>
          <a:off x="2554016" y="1083011"/>
          <a:ext cx="1697451" cy="848725"/>
        </a:xfrm>
        <a:prstGeom prst="roundRect">
          <a:avLst>
            <a:gd name="adj" fmla="val 1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fr-BE" sz="1400" kern="1200" dirty="0" smtClean="0"/>
            <a:t>CDR</a:t>
          </a:r>
          <a:br>
            <a:rPr lang="fr-BE" sz="1400" kern="1200" dirty="0" smtClean="0"/>
          </a:br>
          <a:r>
            <a:rPr lang="fr-BE" sz="1400" kern="1200" dirty="0" smtClean="0"/>
            <a:t>Catalogue Documents de référence</a:t>
          </a:r>
          <a:endParaRPr lang="fr-BE" sz="1400" kern="1200" dirty="0"/>
        </a:p>
      </dsp:txBody>
      <dsp:txXfrm>
        <a:off x="2554016" y="1083011"/>
        <a:ext cx="1697451" cy="848725"/>
      </dsp:txXfrm>
    </dsp:sp>
    <dsp:sp modelId="{FA03F88D-3B6B-4F12-B1A1-50D6ED7E62EF}">
      <dsp:nvSpPr>
        <dsp:cNvPr id="0" name=""/>
        <dsp:cNvSpPr/>
      </dsp:nvSpPr>
      <dsp:spPr>
        <a:xfrm rot="19473360">
          <a:off x="1840632" y="2626667"/>
          <a:ext cx="786236" cy="180000"/>
        </a:xfrm>
        <a:custGeom>
          <a:avLst/>
          <a:gdLst/>
          <a:ahLst/>
          <a:cxnLst/>
          <a:rect l="0" t="0" r="0" b="0"/>
          <a:pathLst>
            <a:path>
              <a:moveTo>
                <a:pt x="0" y="90000"/>
              </a:moveTo>
              <a:lnTo>
                <a:pt x="786236" y="90000"/>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rot="19473360">
        <a:off x="2214094" y="2697011"/>
        <a:ext cx="39311" cy="39311"/>
      </dsp:txXfrm>
    </dsp:sp>
    <dsp:sp modelId="{915C5C69-6EBB-403E-AD58-B7A512D0CF4D}">
      <dsp:nvSpPr>
        <dsp:cNvPr id="0" name=""/>
        <dsp:cNvSpPr/>
      </dsp:nvSpPr>
      <dsp:spPr>
        <a:xfrm>
          <a:off x="2554016" y="2064332"/>
          <a:ext cx="1697451" cy="848725"/>
        </a:xfrm>
        <a:prstGeom prst="roundRect">
          <a:avLst>
            <a:gd name="adj" fmla="val 1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fr-BE" sz="1400" kern="1200" dirty="0" smtClean="0"/>
            <a:t>CPN – M.A.O.</a:t>
          </a:r>
          <a:endParaRPr lang="fr-BE" sz="1400" kern="1200" dirty="0"/>
        </a:p>
      </dsp:txBody>
      <dsp:txXfrm>
        <a:off x="2554016" y="2064332"/>
        <a:ext cx="1697451" cy="848725"/>
      </dsp:txXfrm>
    </dsp:sp>
    <dsp:sp modelId="{3E24B273-2C81-4D47-B8AF-421D0C9C98F2}">
      <dsp:nvSpPr>
        <dsp:cNvPr id="0" name=""/>
        <dsp:cNvSpPr/>
      </dsp:nvSpPr>
      <dsp:spPr>
        <a:xfrm rot="3752220">
          <a:off x="1558997" y="3438390"/>
          <a:ext cx="1315778" cy="180000"/>
        </a:xfrm>
        <a:custGeom>
          <a:avLst/>
          <a:gdLst/>
          <a:ahLst/>
          <a:cxnLst/>
          <a:rect l="0" t="0" r="0" b="0"/>
          <a:pathLst>
            <a:path>
              <a:moveTo>
                <a:pt x="0" y="90000"/>
              </a:moveTo>
              <a:lnTo>
                <a:pt x="1315778" y="90000"/>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rot="3752220">
        <a:off x="2183991" y="3495495"/>
        <a:ext cx="65788" cy="65788"/>
      </dsp:txXfrm>
    </dsp:sp>
    <dsp:sp modelId="{98F34832-231F-4140-97A9-D1DF41367704}">
      <dsp:nvSpPr>
        <dsp:cNvPr id="0" name=""/>
        <dsp:cNvSpPr/>
      </dsp:nvSpPr>
      <dsp:spPr>
        <a:xfrm>
          <a:off x="2520288" y="3687778"/>
          <a:ext cx="1697451" cy="848725"/>
        </a:xfrm>
        <a:prstGeom prst="roundRect">
          <a:avLst>
            <a:gd name="adj" fmla="val 1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fr-BE" sz="1400" kern="1200" dirty="0" smtClean="0"/>
            <a:t>Modèles</a:t>
          </a:r>
          <a:endParaRPr lang="fr-BE" sz="1400" kern="1200" dirty="0"/>
        </a:p>
      </dsp:txBody>
      <dsp:txXfrm>
        <a:off x="2520288" y="3687778"/>
        <a:ext cx="1697451" cy="848725"/>
      </dsp:txXfrm>
    </dsp:sp>
    <dsp:sp modelId="{FC15F74B-79DD-45D7-A87B-1A015E3DDF9B}">
      <dsp:nvSpPr>
        <dsp:cNvPr id="0" name=""/>
        <dsp:cNvSpPr/>
      </dsp:nvSpPr>
      <dsp:spPr>
        <a:xfrm rot="18910909">
          <a:off x="4070809" y="3665823"/>
          <a:ext cx="1011032" cy="180000"/>
        </a:xfrm>
        <a:custGeom>
          <a:avLst/>
          <a:gdLst/>
          <a:ahLst/>
          <a:cxnLst/>
          <a:rect l="0" t="0" r="0" b="0"/>
          <a:pathLst>
            <a:path>
              <a:moveTo>
                <a:pt x="0" y="90000"/>
              </a:moveTo>
              <a:lnTo>
                <a:pt x="1011032" y="90000"/>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rot="18910909">
        <a:off x="4551050" y="3730547"/>
        <a:ext cx="50551" cy="50551"/>
      </dsp:txXfrm>
    </dsp:sp>
    <dsp:sp modelId="{230221BF-CF52-474C-8E24-8DB0E83EC397}">
      <dsp:nvSpPr>
        <dsp:cNvPr id="0" name=""/>
        <dsp:cNvSpPr/>
      </dsp:nvSpPr>
      <dsp:spPr>
        <a:xfrm>
          <a:off x="4934912" y="3075563"/>
          <a:ext cx="1697451" cy="647883"/>
        </a:xfrm>
        <a:prstGeom prst="roundRect">
          <a:avLst>
            <a:gd name="adj" fmla="val 1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fr-BE" sz="1400" kern="1200" dirty="0" smtClean="0"/>
            <a:t>Offre</a:t>
          </a:r>
          <a:endParaRPr lang="fr-BE" sz="1400" kern="1200" dirty="0"/>
        </a:p>
      </dsp:txBody>
      <dsp:txXfrm>
        <a:off x="4934912" y="3075563"/>
        <a:ext cx="1697451" cy="647883"/>
      </dsp:txXfrm>
    </dsp:sp>
    <dsp:sp modelId="{71A63638-08E5-4D5A-9180-71044173C8CB}">
      <dsp:nvSpPr>
        <dsp:cNvPr id="0" name=""/>
        <dsp:cNvSpPr/>
      </dsp:nvSpPr>
      <dsp:spPr>
        <a:xfrm rot="478111">
          <a:off x="4214242" y="4072351"/>
          <a:ext cx="724388" cy="180000"/>
        </a:xfrm>
        <a:custGeom>
          <a:avLst/>
          <a:gdLst/>
          <a:ahLst/>
          <a:cxnLst/>
          <a:rect l="0" t="0" r="0" b="0"/>
          <a:pathLst>
            <a:path>
              <a:moveTo>
                <a:pt x="0" y="90000"/>
              </a:moveTo>
              <a:lnTo>
                <a:pt x="724388" y="90000"/>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rot="478111">
        <a:off x="4558326" y="4144242"/>
        <a:ext cx="36219" cy="36219"/>
      </dsp:txXfrm>
    </dsp:sp>
    <dsp:sp modelId="{6760BD03-10D8-44DA-B7EE-9AA088CACC08}">
      <dsp:nvSpPr>
        <dsp:cNvPr id="0" name=""/>
        <dsp:cNvSpPr/>
      </dsp:nvSpPr>
      <dsp:spPr>
        <a:xfrm>
          <a:off x="4935133" y="3888620"/>
          <a:ext cx="1697451" cy="647883"/>
        </a:xfrm>
        <a:prstGeom prst="roundRect">
          <a:avLst>
            <a:gd name="adj" fmla="val 1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fr-BE" sz="1400" kern="1200" dirty="0" err="1" smtClean="0"/>
            <a:t>CSCh</a:t>
          </a:r>
          <a:endParaRPr lang="fr-BE" sz="1400" kern="1200" dirty="0"/>
        </a:p>
      </dsp:txBody>
      <dsp:txXfrm>
        <a:off x="4935133" y="3888620"/>
        <a:ext cx="1697451" cy="647883"/>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A92C41-A492-4234-811C-C5202527887C}">
      <dsp:nvSpPr>
        <dsp:cNvPr id="0" name=""/>
        <dsp:cNvSpPr/>
      </dsp:nvSpPr>
      <dsp:spPr>
        <a:xfrm rot="5400000">
          <a:off x="779526" y="0"/>
          <a:ext cx="2647048" cy="461665"/>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fr-BE" sz="1900" kern="1200" dirty="0" smtClean="0"/>
            <a:t>Valeur contractuelle</a:t>
          </a:r>
          <a:endParaRPr lang="fr-BE" sz="1900" kern="1200" dirty="0"/>
        </a:p>
      </dsp:txBody>
      <dsp:txXfrm rot="5400000">
        <a:off x="779526" y="0"/>
        <a:ext cx="2647048" cy="461665"/>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F2717C-EC41-43BD-A290-286C017520C0}">
      <dsp:nvSpPr>
        <dsp:cNvPr id="0" name=""/>
        <dsp:cNvSpPr/>
      </dsp:nvSpPr>
      <dsp:spPr>
        <a:xfrm rot="5400000">
          <a:off x="1317240" y="8532"/>
          <a:ext cx="1698575" cy="44460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fr-BE" sz="1600" kern="1200" dirty="0" smtClean="0"/>
            <a:t>Valeur informative</a:t>
          </a:r>
          <a:endParaRPr lang="fr-BE" sz="1600" kern="1200" dirty="0"/>
        </a:p>
      </dsp:txBody>
      <dsp:txXfrm rot="5400000">
        <a:off x="1317240" y="8532"/>
        <a:ext cx="1698575" cy="44460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869843-348F-4FA0-ADCD-58EDF1323D5A}">
      <dsp:nvSpPr>
        <dsp:cNvPr id="0" name=""/>
        <dsp:cNvSpPr/>
      </dsp:nvSpPr>
      <dsp:spPr>
        <a:xfrm>
          <a:off x="0" y="9248"/>
          <a:ext cx="7772400" cy="359774"/>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fr-BE" sz="1500" b="1" kern="1200" dirty="0" smtClean="0"/>
            <a:t>1. Le Cahier des Charges Type</a:t>
          </a:r>
          <a:endParaRPr lang="fr-BE" sz="1500" b="1" kern="1200" dirty="0"/>
        </a:p>
      </dsp:txBody>
      <dsp:txXfrm>
        <a:off x="0" y="9248"/>
        <a:ext cx="7772400" cy="359774"/>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869843-348F-4FA0-ADCD-58EDF1323D5A}">
      <dsp:nvSpPr>
        <dsp:cNvPr id="0" name=""/>
        <dsp:cNvSpPr/>
      </dsp:nvSpPr>
      <dsp:spPr>
        <a:xfrm>
          <a:off x="0" y="9248"/>
          <a:ext cx="7772400" cy="359774"/>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fr-BE" sz="1500" b="1" kern="1200" dirty="0" smtClean="0"/>
            <a:t>2. Annexes et compléments</a:t>
          </a:r>
          <a:endParaRPr lang="fr-BE" sz="1500" b="1" kern="1200" dirty="0"/>
        </a:p>
      </dsp:txBody>
      <dsp:txXfrm>
        <a:off x="0" y="9248"/>
        <a:ext cx="7772400" cy="359774"/>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BDA505-9DCE-437C-9CCA-062123108AC4}">
      <dsp:nvSpPr>
        <dsp:cNvPr id="0" name=""/>
        <dsp:cNvSpPr/>
      </dsp:nvSpPr>
      <dsp:spPr>
        <a:xfrm>
          <a:off x="0" y="2975"/>
          <a:ext cx="6671250" cy="45571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fr-BE" sz="1900" kern="1200" smtClean="0">
              <a:solidFill>
                <a:srgbClr val="FFFF00"/>
              </a:solidFill>
              <a:effectLst>
                <a:outerShdw blurRad="38100" dist="38100" dir="2700000" algn="tl">
                  <a:srgbClr val="000000">
                    <a:alpha val="43137"/>
                  </a:srgbClr>
                </a:outerShdw>
              </a:effectLst>
            </a:rPr>
            <a:t>Disponible uniquement sur http://qc.spw.wallonie.be</a:t>
          </a:r>
          <a:endParaRPr lang="fr-BE" sz="1900" kern="1200" dirty="0">
            <a:solidFill>
              <a:srgbClr val="FFFF00"/>
            </a:solidFill>
            <a:effectLst>
              <a:outerShdw blurRad="38100" dist="38100" dir="2700000" algn="tl">
                <a:srgbClr val="000000">
                  <a:alpha val="43137"/>
                </a:srgbClr>
              </a:outerShdw>
            </a:effectLst>
          </a:endParaRPr>
        </a:p>
      </dsp:txBody>
      <dsp:txXfrm>
        <a:off x="0" y="2975"/>
        <a:ext cx="6671250" cy="455715"/>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347821-2FC9-4372-8120-0914968E6E48}">
      <dsp:nvSpPr>
        <dsp:cNvPr id="0" name=""/>
        <dsp:cNvSpPr/>
      </dsp:nvSpPr>
      <dsp:spPr>
        <a:xfrm>
          <a:off x="1874" y="2009"/>
          <a:ext cx="3833552" cy="1326058"/>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fr-BE" sz="2600" b="0" kern="1200" dirty="0" smtClean="0">
              <a:solidFill>
                <a:schemeClr val="tx1"/>
              </a:solidFill>
            </a:rPr>
            <a:t>Chapitre B</a:t>
          </a:r>
          <a:endParaRPr lang="fr-BE" sz="2600" kern="1200" dirty="0">
            <a:solidFill>
              <a:schemeClr val="tx1"/>
            </a:solidFill>
          </a:endParaRPr>
        </a:p>
      </dsp:txBody>
      <dsp:txXfrm>
        <a:off x="1874" y="2009"/>
        <a:ext cx="3833552" cy="1326058"/>
      </dsp:txXfrm>
    </dsp:sp>
    <dsp:sp modelId="{26BA649B-A38C-40A6-ACD0-685758A075EE}">
      <dsp:nvSpPr>
        <dsp:cNvPr id="0" name=""/>
        <dsp:cNvSpPr/>
      </dsp:nvSpPr>
      <dsp:spPr>
        <a:xfrm rot="5400000">
          <a:off x="4862950" y="499448"/>
          <a:ext cx="1060846" cy="3115902"/>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fr-BE" sz="1400" b="0" kern="1200" dirty="0" smtClean="0">
              <a:solidFill>
                <a:schemeClr val="tx1"/>
              </a:solidFill>
            </a:rPr>
            <a:t>Par exemple :</a:t>
          </a:r>
          <a:endParaRPr lang="fr-BE" sz="1400" kern="1200" dirty="0">
            <a:solidFill>
              <a:schemeClr val="tx1"/>
            </a:solidFill>
          </a:endParaRPr>
        </a:p>
        <a:p>
          <a:pPr marL="114300" lvl="1" indent="-114300" algn="l" defTabSz="622300" rtl="0">
            <a:lnSpc>
              <a:spcPct val="90000"/>
            </a:lnSpc>
            <a:spcBef>
              <a:spcPct val="0"/>
            </a:spcBef>
            <a:spcAft>
              <a:spcPct val="15000"/>
            </a:spcAft>
            <a:buChar char="••"/>
          </a:pPr>
          <a:r>
            <a:rPr lang="fr-BE" sz="1400" kern="1200" dirty="0" smtClean="0">
              <a:solidFill>
                <a:schemeClr val="tx1"/>
              </a:solidFill>
            </a:rPr>
            <a:t>C8 Ciment</a:t>
          </a:r>
          <a:endParaRPr lang="fr-BE" sz="1400" kern="1200" dirty="0">
            <a:solidFill>
              <a:schemeClr val="tx1"/>
            </a:solidFill>
          </a:endParaRPr>
        </a:p>
        <a:p>
          <a:pPr marL="114300" lvl="1" indent="-114300" algn="l" defTabSz="622300" rtl="0">
            <a:lnSpc>
              <a:spcPct val="90000"/>
            </a:lnSpc>
            <a:spcBef>
              <a:spcPct val="0"/>
            </a:spcBef>
            <a:spcAft>
              <a:spcPct val="15000"/>
            </a:spcAft>
            <a:buChar char="••"/>
          </a:pPr>
          <a:r>
            <a:rPr lang="fr-BE" sz="1400" kern="1200" dirty="0" smtClean="0">
              <a:solidFill>
                <a:schemeClr val="tx1"/>
              </a:solidFill>
            </a:rPr>
            <a:t>C12 Liants</a:t>
          </a:r>
          <a:endParaRPr lang="fr-BE" sz="1400" kern="1200" dirty="0">
            <a:solidFill>
              <a:schemeClr val="tx1"/>
            </a:solidFill>
          </a:endParaRPr>
        </a:p>
        <a:p>
          <a:pPr marL="114300" lvl="1" indent="-114300" algn="l" defTabSz="622300" rtl="0">
            <a:lnSpc>
              <a:spcPct val="90000"/>
            </a:lnSpc>
            <a:spcBef>
              <a:spcPct val="0"/>
            </a:spcBef>
            <a:spcAft>
              <a:spcPct val="15000"/>
            </a:spcAft>
            <a:buChar char="••"/>
          </a:pPr>
          <a:r>
            <a:rPr lang="fr-BE" sz="1400" kern="1200" dirty="0" smtClean="0">
              <a:solidFill>
                <a:schemeClr val="tx1"/>
              </a:solidFill>
            </a:rPr>
            <a:t>C14 Béton</a:t>
          </a:r>
          <a:endParaRPr lang="fr-BE" sz="1400" kern="1200" dirty="0">
            <a:solidFill>
              <a:schemeClr val="tx1"/>
            </a:solidFill>
          </a:endParaRPr>
        </a:p>
      </dsp:txBody>
      <dsp:txXfrm rot="5400000">
        <a:off x="4862950" y="499448"/>
        <a:ext cx="1060846" cy="3115902"/>
      </dsp:txXfrm>
    </dsp:sp>
    <dsp:sp modelId="{F09F3C21-B825-4ADC-868D-97D0DBC3FFEF}">
      <dsp:nvSpPr>
        <dsp:cNvPr id="0" name=""/>
        <dsp:cNvSpPr/>
      </dsp:nvSpPr>
      <dsp:spPr>
        <a:xfrm>
          <a:off x="1874" y="1394370"/>
          <a:ext cx="3833547" cy="1326058"/>
        </a:xfrm>
        <a:prstGeom prst="roundRect">
          <a:avLst/>
        </a:prstGeom>
        <a:gradFill rotWithShape="0">
          <a:gsLst>
            <a:gs pos="0">
              <a:schemeClr val="accent5">
                <a:hueOff val="-4966938"/>
                <a:satOff val="19906"/>
                <a:lumOff val="4314"/>
                <a:alphaOff val="0"/>
                <a:tint val="100000"/>
                <a:shade val="100000"/>
                <a:satMod val="130000"/>
              </a:schemeClr>
            </a:gs>
            <a:gs pos="100000">
              <a:schemeClr val="accent5">
                <a:hueOff val="-4966938"/>
                <a:satOff val="19906"/>
                <a:lumOff val="431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fr-BE" sz="2600" b="0" kern="1200" dirty="0" smtClean="0">
              <a:solidFill>
                <a:schemeClr val="tx1"/>
              </a:solidFill>
            </a:rPr>
            <a:t>Chapitre C : Tous les autres chapitres s’y réfèrent. </a:t>
          </a:r>
          <a:endParaRPr lang="fr-BE" sz="2600" kern="1200" dirty="0">
            <a:solidFill>
              <a:schemeClr val="tx1"/>
            </a:solidFill>
          </a:endParaRPr>
        </a:p>
      </dsp:txBody>
      <dsp:txXfrm>
        <a:off x="1874" y="1394370"/>
        <a:ext cx="3833547" cy="1326058"/>
      </dsp:txXfrm>
    </dsp:sp>
    <dsp:sp modelId="{842479F5-A06A-4614-9317-4142B0EE3296}">
      <dsp:nvSpPr>
        <dsp:cNvPr id="0" name=""/>
        <dsp:cNvSpPr/>
      </dsp:nvSpPr>
      <dsp:spPr>
        <a:xfrm>
          <a:off x="1874" y="2786732"/>
          <a:ext cx="3833552" cy="1326058"/>
        </a:xfrm>
        <a:prstGeom prst="roundRect">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fr-BE" sz="2600" b="0" kern="1200" dirty="0" smtClean="0">
              <a:solidFill>
                <a:schemeClr val="tx1"/>
              </a:solidFill>
            </a:rPr>
            <a:t>Chapitre Q : essais</a:t>
          </a:r>
          <a:endParaRPr lang="fr-BE" sz="2600" kern="1200" dirty="0">
            <a:solidFill>
              <a:schemeClr val="tx1"/>
            </a:solidFill>
          </a:endParaRPr>
        </a:p>
      </dsp:txBody>
      <dsp:txXfrm>
        <a:off x="1874" y="2786732"/>
        <a:ext cx="3833552" cy="1326058"/>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6702FBC-CC7B-49CA-B8C8-11C3890BC01D}">
      <dsp:nvSpPr>
        <dsp:cNvPr id="0" name=""/>
        <dsp:cNvSpPr/>
      </dsp:nvSpPr>
      <dsp:spPr>
        <a:xfrm>
          <a:off x="0" y="502119"/>
          <a:ext cx="7920038" cy="7812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4E1939C-2E0B-4650-9568-ABB64751920A}">
      <dsp:nvSpPr>
        <dsp:cNvPr id="0" name=""/>
        <dsp:cNvSpPr/>
      </dsp:nvSpPr>
      <dsp:spPr>
        <a:xfrm>
          <a:off x="396001" y="44559"/>
          <a:ext cx="5544026" cy="915120"/>
        </a:xfrm>
        <a:prstGeom prst="round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9551" tIns="0" rIns="209551" bIns="0" numCol="1" spcCol="1270" anchor="ctr" anchorCtr="0">
          <a:noAutofit/>
        </a:bodyPr>
        <a:lstStyle/>
        <a:p>
          <a:pPr lvl="0" algn="l" defTabSz="889000" rtl="0">
            <a:lnSpc>
              <a:spcPct val="90000"/>
            </a:lnSpc>
            <a:spcBef>
              <a:spcPct val="0"/>
            </a:spcBef>
            <a:spcAft>
              <a:spcPct val="35000"/>
            </a:spcAft>
          </a:pPr>
          <a:r>
            <a:rPr lang="nl-BE" sz="2000" b="0" kern="1200" dirty="0" err="1" smtClean="0">
              <a:solidFill>
                <a:schemeClr val="tx1"/>
              </a:solidFill>
              <a:latin typeface="Times New Roman" pitchFamily="18" charset="0"/>
              <a:cs typeface="Times New Roman" pitchFamily="18" charset="0"/>
            </a:rPr>
            <a:t>Prédominance</a:t>
          </a:r>
          <a:r>
            <a:rPr lang="nl-BE" sz="2000" b="0" kern="1200" dirty="0" smtClean="0">
              <a:solidFill>
                <a:schemeClr val="tx1"/>
              </a:solidFill>
              <a:latin typeface="Times New Roman" pitchFamily="18" charset="0"/>
              <a:cs typeface="Times New Roman" pitchFamily="18" charset="0"/>
            </a:rPr>
            <a:t> des NORMES EUROPEENNES</a:t>
          </a:r>
          <a:endParaRPr lang="fr-BE" sz="2000" b="0" kern="1200" dirty="0">
            <a:solidFill>
              <a:schemeClr val="tx1"/>
            </a:solidFill>
            <a:latin typeface="Times New Roman" pitchFamily="18" charset="0"/>
            <a:cs typeface="Times New Roman" pitchFamily="18" charset="0"/>
          </a:endParaRPr>
        </a:p>
      </dsp:txBody>
      <dsp:txXfrm>
        <a:off x="396001" y="44559"/>
        <a:ext cx="5544026" cy="915120"/>
      </dsp:txXfrm>
    </dsp:sp>
    <dsp:sp modelId="{E44DE141-3DC2-46BB-AF31-61EA6AA2A397}">
      <dsp:nvSpPr>
        <dsp:cNvPr id="0" name=""/>
        <dsp:cNvSpPr/>
      </dsp:nvSpPr>
      <dsp:spPr>
        <a:xfrm>
          <a:off x="0" y="1908280"/>
          <a:ext cx="7920038" cy="781200"/>
        </a:xfrm>
        <a:prstGeom prst="rect">
          <a:avLst/>
        </a:prstGeom>
        <a:solidFill>
          <a:schemeClr val="lt1">
            <a:alpha val="90000"/>
            <a:hueOff val="0"/>
            <a:satOff val="0"/>
            <a:lumOff val="0"/>
            <a:alphaOff val="0"/>
          </a:schemeClr>
        </a:solidFill>
        <a:ln w="9525" cap="flat" cmpd="sng" algn="ctr">
          <a:solidFill>
            <a:schemeClr val="accent4">
              <a:hueOff val="-2232385"/>
              <a:satOff val="13449"/>
              <a:lumOff val="107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8D05159-F20C-4471-9F08-BA37D8A9C2F6}">
      <dsp:nvSpPr>
        <dsp:cNvPr id="0" name=""/>
        <dsp:cNvSpPr/>
      </dsp:nvSpPr>
      <dsp:spPr>
        <a:xfrm>
          <a:off x="396001" y="1450719"/>
          <a:ext cx="5544026" cy="915120"/>
        </a:xfrm>
        <a:prstGeom prst="roundRect">
          <a:avLst/>
        </a:prstGeom>
        <a:gradFill rotWithShape="0">
          <a:gsLst>
            <a:gs pos="0">
              <a:schemeClr val="accent4">
                <a:hueOff val="-2232385"/>
                <a:satOff val="13449"/>
                <a:lumOff val="1078"/>
                <a:alphaOff val="0"/>
                <a:tint val="100000"/>
                <a:shade val="100000"/>
                <a:satMod val="130000"/>
              </a:schemeClr>
            </a:gs>
            <a:gs pos="100000">
              <a:schemeClr val="accent4">
                <a:hueOff val="-2232385"/>
                <a:satOff val="13449"/>
                <a:lumOff val="107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9551" tIns="0" rIns="209551" bIns="0" numCol="1" spcCol="1270" anchor="ctr" anchorCtr="0">
          <a:noAutofit/>
        </a:bodyPr>
        <a:lstStyle/>
        <a:p>
          <a:pPr lvl="0" algn="l" defTabSz="889000" rtl="0">
            <a:lnSpc>
              <a:spcPct val="90000"/>
            </a:lnSpc>
            <a:spcBef>
              <a:spcPct val="0"/>
            </a:spcBef>
            <a:spcAft>
              <a:spcPct val="35000"/>
            </a:spcAft>
          </a:pPr>
          <a:r>
            <a:rPr lang="nl-BE" sz="2000" b="0" kern="1200" dirty="0" err="1" smtClean="0">
              <a:solidFill>
                <a:schemeClr val="tx1"/>
              </a:solidFill>
              <a:latin typeface="Times New Roman" pitchFamily="18" charset="0"/>
              <a:cs typeface="Times New Roman" pitchFamily="18" charset="0"/>
            </a:rPr>
            <a:t>Toujours</a:t>
          </a:r>
          <a:r>
            <a:rPr lang="nl-BE" sz="2000" b="0" kern="1200" dirty="0" smtClean="0">
              <a:solidFill>
                <a:schemeClr val="tx1"/>
              </a:solidFill>
              <a:latin typeface="Times New Roman" pitchFamily="18" charset="0"/>
              <a:cs typeface="Times New Roman" pitchFamily="18" charset="0"/>
            </a:rPr>
            <a:t> la </a:t>
          </a:r>
          <a:r>
            <a:rPr lang="nl-BE" sz="2000" b="0" kern="1200" dirty="0" err="1" smtClean="0">
              <a:solidFill>
                <a:schemeClr val="tx1"/>
              </a:solidFill>
              <a:latin typeface="Times New Roman" pitchFamily="18" charset="0"/>
              <a:cs typeface="Times New Roman" pitchFamily="18" charset="0"/>
            </a:rPr>
            <a:t>dernière</a:t>
          </a:r>
          <a:r>
            <a:rPr lang="nl-BE" sz="2000" b="0" kern="1200" dirty="0" smtClean="0">
              <a:solidFill>
                <a:schemeClr val="tx1"/>
              </a:solidFill>
              <a:latin typeface="Times New Roman" pitchFamily="18" charset="0"/>
              <a:cs typeface="Times New Roman" pitchFamily="18" charset="0"/>
            </a:rPr>
            <a:t> </a:t>
          </a:r>
          <a:r>
            <a:rPr lang="nl-BE" sz="2000" b="0" kern="1200" dirty="0" err="1" smtClean="0">
              <a:solidFill>
                <a:schemeClr val="tx1"/>
              </a:solidFill>
              <a:latin typeface="Times New Roman" pitchFamily="18" charset="0"/>
              <a:cs typeface="Times New Roman" pitchFamily="18" charset="0"/>
            </a:rPr>
            <a:t>version</a:t>
          </a:r>
          <a:r>
            <a:rPr lang="nl-BE" sz="2000" b="0" kern="1200" dirty="0" smtClean="0">
              <a:solidFill>
                <a:schemeClr val="tx1"/>
              </a:solidFill>
              <a:latin typeface="Times New Roman" pitchFamily="18" charset="0"/>
              <a:cs typeface="Times New Roman" pitchFamily="18" charset="0"/>
            </a:rPr>
            <a:t> de la </a:t>
          </a:r>
          <a:r>
            <a:rPr lang="nl-BE" sz="2000" b="0" kern="1200" dirty="0" err="1" smtClean="0">
              <a:solidFill>
                <a:schemeClr val="tx1"/>
              </a:solidFill>
              <a:latin typeface="Times New Roman" pitchFamily="18" charset="0"/>
              <a:cs typeface="Times New Roman" pitchFamily="18" charset="0"/>
            </a:rPr>
            <a:t>norme</a:t>
          </a:r>
          <a:r>
            <a:rPr lang="nl-BE" sz="2000" b="0" kern="1200" dirty="0" smtClean="0">
              <a:solidFill>
                <a:schemeClr val="tx1"/>
              </a:solidFill>
              <a:latin typeface="Times New Roman" pitchFamily="18" charset="0"/>
              <a:cs typeface="Times New Roman" pitchFamily="18" charset="0"/>
            </a:rPr>
            <a:t>– </a:t>
          </a:r>
          <a:r>
            <a:rPr lang="nl-BE" sz="2000" b="0" kern="1200" dirty="0" err="1" smtClean="0">
              <a:solidFill>
                <a:schemeClr val="tx1"/>
              </a:solidFill>
              <a:latin typeface="Times New Roman" pitchFamily="18" charset="0"/>
              <a:cs typeface="Times New Roman" pitchFamily="18" charset="0"/>
            </a:rPr>
            <a:t>cfr</a:t>
          </a:r>
          <a:r>
            <a:rPr lang="nl-BE" sz="2000" b="0" kern="1200" dirty="0" smtClean="0">
              <a:solidFill>
                <a:schemeClr val="tx1"/>
              </a:solidFill>
              <a:latin typeface="Times New Roman" pitchFamily="18" charset="0"/>
              <a:cs typeface="Times New Roman" pitchFamily="18" charset="0"/>
            </a:rPr>
            <a:t>. CDR, </a:t>
          </a:r>
          <a:r>
            <a:rPr lang="nl-BE" sz="2000" b="0" kern="1200" dirty="0" err="1" smtClean="0">
              <a:solidFill>
                <a:schemeClr val="tx1"/>
              </a:solidFill>
              <a:latin typeface="Times New Roman" pitchFamily="18" charset="0"/>
              <a:cs typeface="Times New Roman" pitchFamily="18" charset="0"/>
            </a:rPr>
            <a:t>catalogue</a:t>
          </a:r>
          <a:r>
            <a:rPr lang="nl-BE" sz="2000" b="0" kern="1200" dirty="0" smtClean="0">
              <a:solidFill>
                <a:schemeClr val="tx1"/>
              </a:solidFill>
              <a:latin typeface="Times New Roman" pitchFamily="18" charset="0"/>
              <a:cs typeface="Times New Roman" pitchFamily="18" charset="0"/>
            </a:rPr>
            <a:t> NBN</a:t>
          </a:r>
          <a:endParaRPr lang="fr-BE" sz="2000" b="0" kern="1200" dirty="0">
            <a:solidFill>
              <a:schemeClr val="tx1"/>
            </a:solidFill>
            <a:latin typeface="Times New Roman" pitchFamily="18" charset="0"/>
            <a:cs typeface="Times New Roman" pitchFamily="18" charset="0"/>
          </a:endParaRPr>
        </a:p>
      </dsp:txBody>
      <dsp:txXfrm>
        <a:off x="396001" y="1450719"/>
        <a:ext cx="5544026" cy="915120"/>
      </dsp:txXfrm>
    </dsp:sp>
    <dsp:sp modelId="{4CD07660-BE38-4743-8332-9662FB87BCA2}">
      <dsp:nvSpPr>
        <dsp:cNvPr id="0" name=""/>
        <dsp:cNvSpPr/>
      </dsp:nvSpPr>
      <dsp:spPr>
        <a:xfrm>
          <a:off x="0" y="3314440"/>
          <a:ext cx="7920038" cy="781200"/>
        </a:xfrm>
        <a:prstGeom prst="rect">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6BB7BD5-2AF0-480D-9F69-50D26C0C3FF6}">
      <dsp:nvSpPr>
        <dsp:cNvPr id="0" name=""/>
        <dsp:cNvSpPr/>
      </dsp:nvSpPr>
      <dsp:spPr>
        <a:xfrm>
          <a:off x="396001" y="2856880"/>
          <a:ext cx="5544026" cy="915120"/>
        </a:xfrm>
        <a:prstGeom prst="roundRect">
          <a:avLst/>
        </a:prstGeom>
        <a:gradFill rotWithShape="0">
          <a:gsLst>
            <a:gs pos="0">
              <a:schemeClr val="accent4">
                <a:hueOff val="-4464770"/>
                <a:satOff val="26899"/>
                <a:lumOff val="2156"/>
                <a:alphaOff val="0"/>
                <a:tint val="100000"/>
                <a:shade val="100000"/>
                <a:satMod val="130000"/>
              </a:schemeClr>
            </a:gs>
            <a:gs pos="100000">
              <a:schemeClr val="accent4">
                <a:hueOff val="-4464770"/>
                <a:satOff val="26899"/>
                <a:lumOff val="215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9551" tIns="0" rIns="209551" bIns="0" numCol="1" spcCol="1270" anchor="ctr" anchorCtr="0">
          <a:noAutofit/>
        </a:bodyPr>
        <a:lstStyle/>
        <a:p>
          <a:pPr lvl="0" algn="l" defTabSz="889000" rtl="0">
            <a:lnSpc>
              <a:spcPct val="90000"/>
            </a:lnSpc>
            <a:spcBef>
              <a:spcPct val="0"/>
            </a:spcBef>
            <a:spcAft>
              <a:spcPct val="35000"/>
            </a:spcAft>
          </a:pPr>
          <a:r>
            <a:rPr lang="nl-BE" sz="2000" b="0" kern="1200" dirty="0" smtClean="0">
              <a:solidFill>
                <a:schemeClr val="tx1"/>
              </a:solidFill>
              <a:latin typeface="Times New Roman" pitchFamily="18" charset="0"/>
              <a:cs typeface="Times New Roman" pitchFamily="18" charset="0"/>
            </a:rPr>
            <a:t>CME </a:t>
          </a:r>
          <a:r>
            <a:rPr lang="nl-BE" sz="2000" b="0" kern="1200" dirty="0" smtClean="0">
              <a:solidFill>
                <a:schemeClr val="tx1"/>
              </a:solidFill>
              <a:latin typeface="Times New Roman" pitchFamily="18" charset="0"/>
              <a:cs typeface="Times New Roman" pitchFamily="18" charset="0"/>
            </a:rPr>
            <a:t>est </a:t>
          </a:r>
          <a:r>
            <a:rPr lang="nl-BE" sz="2000" b="0" kern="1200" dirty="0" err="1" smtClean="0">
              <a:solidFill>
                <a:schemeClr val="tx1"/>
              </a:solidFill>
              <a:latin typeface="Times New Roman" pitchFamily="18" charset="0"/>
              <a:cs typeface="Times New Roman" pitchFamily="18" charset="0"/>
            </a:rPr>
            <a:t>actualisé</a:t>
          </a:r>
          <a:r>
            <a:rPr lang="nl-BE" sz="2000" b="0" kern="1200" dirty="0" smtClean="0">
              <a:solidFill>
                <a:schemeClr val="tx1"/>
              </a:solidFill>
              <a:latin typeface="Times New Roman" pitchFamily="18" charset="0"/>
              <a:cs typeface="Times New Roman" pitchFamily="18" charset="0"/>
            </a:rPr>
            <a:t> en </a:t>
          </a:r>
          <a:r>
            <a:rPr lang="nl-BE" sz="2000" b="0" kern="1200" dirty="0" err="1" smtClean="0">
              <a:solidFill>
                <a:schemeClr val="tx1"/>
              </a:solidFill>
              <a:latin typeface="Times New Roman" pitchFamily="18" charset="0"/>
              <a:cs typeface="Times New Roman" pitchFamily="18" charset="0"/>
            </a:rPr>
            <a:t>permanence</a:t>
          </a:r>
          <a:r>
            <a:rPr lang="nl-BE" sz="2000" b="0" kern="1200" dirty="0" smtClean="0">
              <a:solidFill>
                <a:schemeClr val="tx1"/>
              </a:solidFill>
              <a:latin typeface="Times New Roman" pitchFamily="18" charset="0"/>
              <a:cs typeface="Times New Roman" pitchFamily="18" charset="0"/>
            </a:rPr>
            <a:t> (</a:t>
          </a:r>
          <a:r>
            <a:rPr lang="nl-BE" sz="2000" b="0" kern="1200" dirty="0" err="1" smtClean="0">
              <a:solidFill>
                <a:schemeClr val="tx1"/>
              </a:solidFill>
              <a:latin typeface="Times New Roman" pitchFamily="18" charset="0"/>
              <a:cs typeface="Times New Roman" pitchFamily="18" charset="0"/>
            </a:rPr>
            <a:t>uniquement</a:t>
          </a:r>
          <a:r>
            <a:rPr lang="nl-BE" sz="2000" b="0" kern="1200" dirty="0" smtClean="0">
              <a:solidFill>
                <a:schemeClr val="tx1"/>
              </a:solidFill>
              <a:latin typeface="Times New Roman" pitchFamily="18" charset="0"/>
              <a:cs typeface="Times New Roman" pitchFamily="18" charset="0"/>
            </a:rPr>
            <a:t> </a:t>
          </a:r>
          <a:r>
            <a:rPr lang="nl-BE" sz="2000" b="0" kern="1200" dirty="0" err="1" smtClean="0">
              <a:solidFill>
                <a:schemeClr val="tx1"/>
              </a:solidFill>
              <a:latin typeface="Times New Roman" pitchFamily="18" charset="0"/>
              <a:cs typeface="Times New Roman" pitchFamily="18" charset="0"/>
            </a:rPr>
            <a:t>version</a:t>
          </a:r>
          <a:r>
            <a:rPr lang="nl-BE" sz="2000" b="0" kern="1200" dirty="0" smtClean="0">
              <a:solidFill>
                <a:schemeClr val="tx1"/>
              </a:solidFill>
              <a:latin typeface="Times New Roman" pitchFamily="18" charset="0"/>
              <a:cs typeface="Times New Roman" pitchFamily="18" charset="0"/>
            </a:rPr>
            <a:t> </a:t>
          </a:r>
          <a:r>
            <a:rPr lang="nl-BE" sz="2000" b="0" kern="1200" dirty="0" err="1" smtClean="0">
              <a:solidFill>
                <a:schemeClr val="tx1"/>
              </a:solidFill>
              <a:latin typeface="Times New Roman" pitchFamily="18" charset="0"/>
              <a:cs typeface="Times New Roman" pitchFamily="18" charset="0"/>
            </a:rPr>
            <a:t>électronique</a:t>
          </a:r>
          <a:r>
            <a:rPr lang="nl-BE" sz="2000" b="0" kern="1200" dirty="0" smtClean="0">
              <a:solidFill>
                <a:schemeClr val="tx1"/>
              </a:solidFill>
              <a:latin typeface="Times New Roman" pitchFamily="18" charset="0"/>
              <a:cs typeface="Times New Roman" pitchFamily="18" charset="0"/>
            </a:rPr>
            <a:t>)</a:t>
          </a:r>
          <a:endParaRPr lang="fr-BE" sz="2000" b="0" kern="1200" dirty="0">
            <a:solidFill>
              <a:schemeClr val="tx1"/>
            </a:solidFill>
            <a:latin typeface="Times New Roman" pitchFamily="18" charset="0"/>
            <a:cs typeface="Times New Roman" pitchFamily="18" charset="0"/>
          </a:endParaRPr>
        </a:p>
      </dsp:txBody>
      <dsp:txXfrm>
        <a:off x="396001" y="2856880"/>
        <a:ext cx="5544026" cy="915120"/>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D3AB42-0858-4F24-BB59-9AB2554EB1F0}">
      <dsp:nvSpPr>
        <dsp:cNvPr id="0" name=""/>
        <dsp:cNvSpPr/>
      </dsp:nvSpPr>
      <dsp:spPr>
        <a:xfrm>
          <a:off x="0" y="0"/>
          <a:ext cx="5976664" cy="496304"/>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fr-BE" sz="2400" b="0" i="0" kern="1200" baseline="0" dirty="0" smtClean="0"/>
            <a:t>Extrait du </a:t>
          </a:r>
          <a:r>
            <a:rPr lang="fr-BE" sz="2400" b="0" i="0" kern="1200" baseline="0" dirty="0" err="1" smtClean="0"/>
            <a:t>chap</a:t>
          </a:r>
          <a:r>
            <a:rPr lang="fr-BE" sz="2400" b="0" i="0" kern="1200" baseline="0" dirty="0" smtClean="0"/>
            <a:t> Q</a:t>
          </a:r>
          <a:endParaRPr lang="fr-BE" sz="2400" b="0" i="0" kern="1200" baseline="0" dirty="0"/>
        </a:p>
      </dsp:txBody>
      <dsp:txXfrm>
        <a:off x="0" y="0"/>
        <a:ext cx="5976664" cy="496304"/>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602318-443A-4F88-A32A-C262C3763B6B}">
      <dsp:nvSpPr>
        <dsp:cNvPr id="0" name=""/>
        <dsp:cNvSpPr/>
      </dsp:nvSpPr>
      <dsp:spPr>
        <a:xfrm>
          <a:off x="0" y="274518"/>
          <a:ext cx="6696744" cy="80325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9742" tIns="104140" rIns="519742" bIns="142240" numCol="1" spcCol="1270" anchor="t" anchorCtr="0">
          <a:noAutofit/>
        </a:bodyPr>
        <a:lstStyle/>
        <a:p>
          <a:pPr marL="228600" lvl="1" indent="-228600" algn="l" defTabSz="889000" rtl="0">
            <a:lnSpc>
              <a:spcPct val="90000"/>
            </a:lnSpc>
            <a:spcBef>
              <a:spcPct val="0"/>
            </a:spcBef>
            <a:spcAft>
              <a:spcPct val="15000"/>
            </a:spcAft>
            <a:buChar char="••"/>
          </a:pPr>
          <a:r>
            <a:rPr lang="fr-BE" sz="2000" b="0" kern="1200" dirty="0" smtClean="0"/>
            <a:t>Fournir une information complète et actualisée</a:t>
          </a:r>
          <a:endParaRPr lang="fr-BE" sz="2000" b="0" kern="1200" dirty="0"/>
        </a:p>
      </dsp:txBody>
      <dsp:txXfrm>
        <a:off x="0" y="274518"/>
        <a:ext cx="6696744" cy="803250"/>
      </dsp:txXfrm>
    </dsp:sp>
    <dsp:sp modelId="{1FC4B163-833D-4615-A84B-FC06C1C8FC1E}">
      <dsp:nvSpPr>
        <dsp:cNvPr id="0" name=""/>
        <dsp:cNvSpPr/>
      </dsp:nvSpPr>
      <dsp:spPr>
        <a:xfrm>
          <a:off x="360040" y="11833"/>
          <a:ext cx="4683142" cy="345967"/>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185" tIns="0" rIns="177185" bIns="0" numCol="1" spcCol="1270" anchor="ctr" anchorCtr="0">
          <a:noAutofit/>
        </a:bodyPr>
        <a:lstStyle/>
        <a:p>
          <a:pPr lvl="0" algn="l" defTabSz="1066800" rtl="0">
            <a:lnSpc>
              <a:spcPct val="90000"/>
            </a:lnSpc>
            <a:spcBef>
              <a:spcPct val="0"/>
            </a:spcBef>
            <a:spcAft>
              <a:spcPct val="35000"/>
            </a:spcAft>
          </a:pPr>
          <a:r>
            <a:rPr lang="fr-BE" sz="2400" b="0" kern="1200" dirty="0" smtClean="0"/>
            <a:t>But</a:t>
          </a:r>
          <a:endParaRPr lang="fr-BE" sz="2400" kern="1200" dirty="0"/>
        </a:p>
      </dsp:txBody>
      <dsp:txXfrm>
        <a:off x="360040" y="11833"/>
        <a:ext cx="4683142" cy="34596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A620AC-9127-41A4-A7A0-9CE9EE871885}">
      <dsp:nvSpPr>
        <dsp:cNvPr id="0" name=""/>
        <dsp:cNvSpPr/>
      </dsp:nvSpPr>
      <dsp:spPr>
        <a:xfrm>
          <a:off x="0" y="215592"/>
          <a:ext cx="7703808" cy="637875"/>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97901" tIns="312420" rIns="597901" bIns="113792" numCol="1" spcCol="1270" anchor="t" anchorCtr="0">
          <a:noAutofit/>
        </a:bodyPr>
        <a:lstStyle/>
        <a:p>
          <a:pPr marL="171450" lvl="1" indent="-171450" algn="l" defTabSz="711200" rtl="0">
            <a:lnSpc>
              <a:spcPct val="90000"/>
            </a:lnSpc>
            <a:spcBef>
              <a:spcPct val="0"/>
            </a:spcBef>
            <a:spcAft>
              <a:spcPct val="15000"/>
            </a:spcAft>
            <a:buChar char="••"/>
          </a:pPr>
          <a:r>
            <a:rPr lang="fr-BE" sz="1600" kern="1200" dirty="0" smtClean="0">
              <a:solidFill>
                <a:schemeClr val="tx1">
                  <a:lumMod val="65000"/>
                  <a:lumOff val="35000"/>
                </a:schemeClr>
              </a:solidFill>
              <a:latin typeface="Arial" pitchFamily="34" charset="0"/>
              <a:cs typeface="Arial" pitchFamily="34" charset="0"/>
            </a:rPr>
            <a:t>Le GW en sa séance du 20/07/2011 a approuvé le </a:t>
          </a:r>
          <a:r>
            <a:rPr lang="fr-BE" sz="1600" kern="1200" dirty="0" smtClean="0">
              <a:solidFill>
                <a:srgbClr val="6D1628"/>
              </a:solidFill>
              <a:latin typeface="Arial" pitchFamily="34" charset="0"/>
              <a:cs typeface="Arial" pitchFamily="34" charset="0"/>
            </a:rPr>
            <a:t>CCT </a:t>
          </a:r>
          <a:r>
            <a:rPr lang="fr-BE" sz="1600" kern="1200" dirty="0" err="1" smtClean="0">
              <a:solidFill>
                <a:srgbClr val="6D1628"/>
              </a:solidFill>
              <a:latin typeface="Arial" pitchFamily="34" charset="0"/>
              <a:cs typeface="Arial" pitchFamily="34" charset="0"/>
            </a:rPr>
            <a:t>Qualiroutes</a:t>
          </a:r>
          <a:endParaRPr lang="fr-BE" sz="1600" kern="1200" dirty="0">
            <a:solidFill>
              <a:srgbClr val="6D1628"/>
            </a:solidFill>
            <a:latin typeface="Arial" pitchFamily="34" charset="0"/>
            <a:cs typeface="Arial" pitchFamily="34" charset="0"/>
          </a:endParaRPr>
        </a:p>
      </dsp:txBody>
      <dsp:txXfrm>
        <a:off x="0" y="215592"/>
        <a:ext cx="7703808" cy="637875"/>
      </dsp:txXfrm>
    </dsp:sp>
    <dsp:sp modelId="{C2D88A48-B733-4F4B-B571-3DFEC78A9720}">
      <dsp:nvSpPr>
        <dsp:cNvPr id="0" name=""/>
        <dsp:cNvSpPr/>
      </dsp:nvSpPr>
      <dsp:spPr>
        <a:xfrm>
          <a:off x="385190" y="2410"/>
          <a:ext cx="5392665" cy="44280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830" tIns="0" rIns="203830" bIns="0" numCol="1" spcCol="1270" anchor="ctr" anchorCtr="0">
          <a:noAutofit/>
        </a:bodyPr>
        <a:lstStyle/>
        <a:p>
          <a:pPr lvl="0" algn="l" defTabSz="1066800" rtl="0">
            <a:lnSpc>
              <a:spcPct val="90000"/>
            </a:lnSpc>
            <a:spcBef>
              <a:spcPct val="0"/>
            </a:spcBef>
            <a:spcAft>
              <a:spcPct val="35000"/>
            </a:spcAft>
          </a:pPr>
          <a:r>
            <a:rPr lang="fr-BE" sz="2400" b="1" kern="1200" dirty="0" smtClean="0">
              <a:solidFill>
                <a:schemeClr val="tx1">
                  <a:lumMod val="65000"/>
                  <a:lumOff val="35000"/>
                </a:schemeClr>
              </a:solidFill>
              <a:latin typeface="Arial" pitchFamily="34" charset="0"/>
              <a:cs typeface="Arial" pitchFamily="34" charset="0"/>
            </a:rPr>
            <a:t>Approbation</a:t>
          </a:r>
          <a:endParaRPr lang="fr-BE" sz="2400" kern="1200" dirty="0">
            <a:solidFill>
              <a:schemeClr val="tx1">
                <a:lumMod val="65000"/>
                <a:lumOff val="35000"/>
              </a:schemeClr>
            </a:solidFill>
            <a:latin typeface="Arial" pitchFamily="34" charset="0"/>
            <a:cs typeface="Arial" pitchFamily="34" charset="0"/>
          </a:endParaRPr>
        </a:p>
      </dsp:txBody>
      <dsp:txXfrm>
        <a:off x="385190" y="2410"/>
        <a:ext cx="5392665" cy="442800"/>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61D684-0516-4FB6-86AE-9BE9F0F19FED}">
      <dsp:nvSpPr>
        <dsp:cNvPr id="0" name=""/>
        <dsp:cNvSpPr/>
      </dsp:nvSpPr>
      <dsp:spPr>
        <a:xfrm>
          <a:off x="0" y="681"/>
          <a:ext cx="6624736" cy="788058"/>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fr-BE" sz="1800" b="0" kern="1200" smtClean="0">
              <a:solidFill>
                <a:schemeClr val="tx1"/>
              </a:solidFill>
            </a:rPr>
            <a:t>Le CDR permet de tenir compte de l’évolution des documents de référence (nouvelle norme, circulaire) sans devoir modifier le texte de Qualiroutes</a:t>
          </a:r>
          <a:endParaRPr lang="fr-BE" sz="1800" b="0" kern="1200" dirty="0">
            <a:solidFill>
              <a:schemeClr val="tx1"/>
            </a:solidFill>
          </a:endParaRPr>
        </a:p>
      </dsp:txBody>
      <dsp:txXfrm>
        <a:off x="0" y="681"/>
        <a:ext cx="6624736" cy="788058"/>
      </dsp:txXfrm>
    </dsp:sp>
    <dsp:sp modelId="{9382B240-072B-49AC-AD06-C10F82437357}">
      <dsp:nvSpPr>
        <dsp:cNvPr id="0" name=""/>
        <dsp:cNvSpPr/>
      </dsp:nvSpPr>
      <dsp:spPr>
        <a:xfrm>
          <a:off x="0" y="800018"/>
          <a:ext cx="6624736" cy="788058"/>
        </a:xfrm>
        <a:prstGeom prst="roundRect">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fr-BE" sz="1800" b="0" kern="1200" smtClean="0">
              <a:solidFill>
                <a:schemeClr val="tx1"/>
              </a:solidFill>
            </a:rPr>
            <a:t>Mise à jour trimestrielle</a:t>
          </a:r>
          <a:endParaRPr lang="fr-BE" sz="1800" kern="1200" dirty="0">
            <a:solidFill>
              <a:schemeClr val="tx1"/>
            </a:solidFill>
          </a:endParaRPr>
        </a:p>
      </dsp:txBody>
      <dsp:txXfrm>
        <a:off x="0" y="800018"/>
        <a:ext cx="6624736" cy="788058"/>
      </dsp:txXfrm>
    </dsp:sp>
    <dsp:sp modelId="{72973E63-A260-449C-98DD-C645F97B3A37}">
      <dsp:nvSpPr>
        <dsp:cNvPr id="0" name=""/>
        <dsp:cNvSpPr/>
      </dsp:nvSpPr>
      <dsp:spPr>
        <a:xfrm>
          <a:off x="0" y="1599355"/>
          <a:ext cx="6624736" cy="788058"/>
        </a:xfrm>
        <a:prstGeom prst="roundRect">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fr-BE" sz="1800" b="0" kern="1200" smtClean="0">
              <a:solidFill>
                <a:schemeClr val="tx1"/>
              </a:solidFill>
            </a:rPr>
            <a:t>CDR = 6 répertoires</a:t>
          </a:r>
          <a:endParaRPr lang="fr-BE" sz="1800" b="0" kern="1200" dirty="0">
            <a:solidFill>
              <a:schemeClr val="tx1"/>
            </a:solidFill>
          </a:endParaRPr>
        </a:p>
      </dsp:txBody>
      <dsp:txXfrm>
        <a:off x="0" y="1599355"/>
        <a:ext cx="6624736" cy="788058"/>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2C13E9D-3105-4B88-AC11-D5A87F2DC486}">
      <dsp:nvSpPr>
        <dsp:cNvPr id="0" name=""/>
        <dsp:cNvSpPr/>
      </dsp:nvSpPr>
      <dsp:spPr>
        <a:xfrm>
          <a:off x="884704" y="0"/>
          <a:ext cx="4424432" cy="4424432"/>
        </a:xfrm>
        <a:prstGeom prst="triangl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0707E02-00AE-41A7-AD0D-B167B0BABAF4}">
      <dsp:nvSpPr>
        <dsp:cNvPr id="0" name=""/>
        <dsp:cNvSpPr/>
      </dsp:nvSpPr>
      <dsp:spPr>
        <a:xfrm>
          <a:off x="1077749" y="279770"/>
          <a:ext cx="6154758" cy="317141"/>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fr-FR" sz="1200" kern="1200" dirty="0" smtClean="0"/>
            <a:t>Le CDR est composé de six répertoires: </a:t>
          </a:r>
          <a:endParaRPr lang="fr-BE" sz="1200" kern="1200" dirty="0"/>
        </a:p>
      </dsp:txBody>
      <dsp:txXfrm>
        <a:off x="1077749" y="279770"/>
        <a:ext cx="6154758" cy="317141"/>
      </dsp:txXfrm>
    </dsp:sp>
    <dsp:sp modelId="{1967F0F3-43EF-4AE9-A016-ECFB2E531D44}">
      <dsp:nvSpPr>
        <dsp:cNvPr id="0" name=""/>
        <dsp:cNvSpPr/>
      </dsp:nvSpPr>
      <dsp:spPr>
        <a:xfrm>
          <a:off x="2342185" y="799499"/>
          <a:ext cx="6154758" cy="1017597"/>
        </a:xfrm>
        <a:prstGeom prst="roundRect">
          <a:avLst/>
        </a:prstGeom>
        <a:solidFill>
          <a:schemeClr val="lt1">
            <a:alpha val="90000"/>
            <a:hueOff val="0"/>
            <a:satOff val="0"/>
            <a:lumOff val="0"/>
            <a:alphaOff val="0"/>
          </a:schemeClr>
        </a:solidFill>
        <a:ln>
          <a:solidFill>
            <a:schemeClr val="accent2"/>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fr-FR" sz="1200" kern="1200" dirty="0" smtClean="0"/>
            <a:t>les documents QUALIROUTES </a:t>
          </a:r>
        </a:p>
        <a:p>
          <a:pPr lvl="0" algn="ctr" defTabSz="533400" rtl="0">
            <a:lnSpc>
              <a:spcPct val="90000"/>
            </a:lnSpc>
            <a:spcBef>
              <a:spcPct val="0"/>
            </a:spcBef>
            <a:spcAft>
              <a:spcPct val="35000"/>
            </a:spcAft>
          </a:pPr>
          <a:r>
            <a:rPr lang="fr-FR" sz="1200" kern="1200" dirty="0" smtClean="0"/>
            <a:t>Lettre-numéro</a:t>
          </a:r>
          <a:br>
            <a:rPr lang="fr-FR" sz="1200" kern="1200" dirty="0" smtClean="0"/>
          </a:br>
          <a:r>
            <a:rPr lang="fr-FR" sz="1100" i="1" kern="1200" dirty="0" smtClean="0"/>
            <a:t>chapitre du QUALIROUTES où cette référence apparaît pour la première fois </a:t>
          </a:r>
          <a:endParaRPr lang="fr-BE" sz="1200" i="1" kern="1200" dirty="0"/>
        </a:p>
      </dsp:txBody>
      <dsp:txXfrm>
        <a:off x="2342185" y="799499"/>
        <a:ext cx="6154758" cy="1017597"/>
      </dsp:txXfrm>
    </dsp:sp>
    <dsp:sp modelId="{5D5FADE3-615E-44E2-A3AF-AA19E4A0C1EA}">
      <dsp:nvSpPr>
        <dsp:cNvPr id="0" name=""/>
        <dsp:cNvSpPr/>
      </dsp:nvSpPr>
      <dsp:spPr>
        <a:xfrm>
          <a:off x="2342185" y="1896026"/>
          <a:ext cx="6154758" cy="658196"/>
        </a:xfrm>
        <a:prstGeom prst="roundRect">
          <a:avLst/>
        </a:prstGeom>
        <a:solidFill>
          <a:schemeClr val="lt1">
            <a:alpha val="90000"/>
            <a:hueOff val="0"/>
            <a:satOff val="0"/>
            <a:lumOff val="0"/>
            <a:alphaOff val="0"/>
          </a:schemeClr>
        </a:solidFill>
        <a:ln>
          <a:solidFill>
            <a:schemeClr val="tx2">
              <a:lumMod val="40000"/>
              <a:lumOff val="60000"/>
            </a:schemeClr>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fr-FR" sz="1200" kern="1200" dirty="0" smtClean="0"/>
            <a:t>les normes </a:t>
          </a:r>
          <a:r>
            <a:rPr lang="fr-FR" sz="1200" i="1" kern="1200" dirty="0" smtClean="0"/>
            <a:t>(avec commande directe possible via le site ‘http://qc.spw.wallonie.be’)</a:t>
          </a:r>
          <a:r>
            <a:rPr lang="fr-FR" sz="1200" kern="1200" dirty="0" smtClean="0"/>
            <a:t> européennes, belges ou internationales</a:t>
          </a:r>
          <a:endParaRPr lang="fr-BE" sz="1200" kern="1200" dirty="0"/>
        </a:p>
      </dsp:txBody>
      <dsp:txXfrm>
        <a:off x="2342185" y="1896026"/>
        <a:ext cx="6154758" cy="658196"/>
      </dsp:txXfrm>
    </dsp:sp>
    <dsp:sp modelId="{A64E88EC-80FE-4BD0-8A49-49C9A7A8DC37}">
      <dsp:nvSpPr>
        <dsp:cNvPr id="0" name=""/>
        <dsp:cNvSpPr/>
      </dsp:nvSpPr>
      <dsp:spPr>
        <a:xfrm>
          <a:off x="2342185" y="2715797"/>
          <a:ext cx="6154758" cy="317141"/>
        </a:xfrm>
        <a:prstGeom prst="roundRect">
          <a:avLst/>
        </a:prstGeom>
        <a:solidFill>
          <a:schemeClr val="lt1">
            <a:alpha val="90000"/>
            <a:hueOff val="0"/>
            <a:satOff val="0"/>
            <a:lumOff val="0"/>
            <a:alphaOff val="0"/>
          </a:schemeClr>
        </a:solidFill>
        <a:ln>
          <a:solidFill>
            <a:srgbClr val="FFFF0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fr-FR" sz="1200" kern="1200" dirty="0" smtClean="0"/>
            <a:t>les prescriptions techniques (PTV) : documents normatifs, émanant d’opérateurs sectoriels tels que PROBETON, OCAB, CRIC, COPRO, ...   </a:t>
          </a:r>
          <a:endParaRPr lang="fr-BE" sz="1200" kern="1200" dirty="0"/>
        </a:p>
      </dsp:txBody>
      <dsp:txXfrm>
        <a:off x="2342185" y="2715797"/>
        <a:ext cx="6154758" cy="317141"/>
      </dsp:txXfrm>
    </dsp:sp>
    <dsp:sp modelId="{0B05B7CC-11F5-4DD2-903A-3884B252E3FE}">
      <dsp:nvSpPr>
        <dsp:cNvPr id="0" name=""/>
        <dsp:cNvSpPr/>
      </dsp:nvSpPr>
      <dsp:spPr>
        <a:xfrm>
          <a:off x="2342185" y="3165837"/>
          <a:ext cx="6154758" cy="317141"/>
        </a:xfrm>
        <a:prstGeom prst="roundRect">
          <a:avLst/>
        </a:prstGeom>
        <a:solidFill>
          <a:schemeClr val="lt1">
            <a:alpha val="90000"/>
            <a:hueOff val="0"/>
            <a:satOff val="0"/>
            <a:lumOff val="0"/>
            <a:alphaOff val="0"/>
          </a:schemeClr>
        </a:solidFill>
        <a:ln>
          <a:solidFill>
            <a:srgbClr val="C3092C"/>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fr-FR" sz="1200" kern="1200" dirty="0" smtClean="0"/>
            <a:t>les guides d'agrément </a:t>
          </a:r>
          <a:r>
            <a:rPr lang="fr-FR" sz="1200" kern="1200" dirty="0" err="1" smtClean="0"/>
            <a:t>UBAtc</a:t>
          </a:r>
          <a:r>
            <a:rPr lang="fr-FR" sz="1200" kern="1200" dirty="0" smtClean="0"/>
            <a:t> Génie Civil   </a:t>
          </a:r>
          <a:endParaRPr lang="fr-BE" sz="1200" kern="1200" dirty="0"/>
        </a:p>
      </dsp:txBody>
      <dsp:txXfrm>
        <a:off x="2342185" y="3165837"/>
        <a:ext cx="6154758" cy="317141"/>
      </dsp:txXfrm>
    </dsp:sp>
    <dsp:sp modelId="{47A5E3D9-6F1C-41B4-A70B-DB6B17AA4956}">
      <dsp:nvSpPr>
        <dsp:cNvPr id="0" name=""/>
        <dsp:cNvSpPr/>
      </dsp:nvSpPr>
      <dsp:spPr>
        <a:xfrm>
          <a:off x="2342185" y="3615881"/>
          <a:ext cx="6154758" cy="317141"/>
        </a:xfrm>
        <a:prstGeom prst="roundRect">
          <a:avLst/>
        </a:prstGeom>
        <a:solidFill>
          <a:schemeClr val="lt1">
            <a:alpha val="90000"/>
            <a:hueOff val="0"/>
            <a:satOff val="0"/>
            <a:lumOff val="0"/>
            <a:alphaOff val="0"/>
          </a:schemeClr>
        </a:solidFill>
        <a:ln>
          <a:solidFill>
            <a:srgbClr val="7030A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fr-FR" sz="1200" kern="1200" dirty="0" smtClean="0"/>
            <a:t>les codes de bonne pratique du CRR </a:t>
          </a:r>
          <a:endParaRPr lang="fr-BE" sz="1200" kern="1200" dirty="0"/>
        </a:p>
      </dsp:txBody>
      <dsp:txXfrm>
        <a:off x="2342185" y="3615881"/>
        <a:ext cx="6154758" cy="317141"/>
      </dsp:txXfrm>
    </dsp:sp>
    <dsp:sp modelId="{6C919568-7BFE-4BE5-BE65-F7C2447A006B}">
      <dsp:nvSpPr>
        <dsp:cNvPr id="0" name=""/>
        <dsp:cNvSpPr/>
      </dsp:nvSpPr>
      <dsp:spPr>
        <a:xfrm>
          <a:off x="2342185" y="4065921"/>
          <a:ext cx="6154758" cy="317141"/>
        </a:xfrm>
        <a:prstGeom prst="roundRect">
          <a:avLst/>
        </a:prstGeom>
        <a:solidFill>
          <a:schemeClr val="lt1">
            <a:alpha val="90000"/>
            <a:hueOff val="0"/>
            <a:satOff val="0"/>
            <a:lumOff val="0"/>
            <a:alphaOff val="0"/>
          </a:schemeClr>
        </a:solidFill>
        <a:ln>
          <a:solidFill>
            <a:srgbClr val="00B0F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fr-FR" sz="1200" kern="1200" dirty="0" smtClean="0"/>
            <a:t>les notes d'informations techniques (NIT) du CSTC</a:t>
          </a:r>
          <a:endParaRPr lang="fr-BE" sz="1200" kern="1200" dirty="0"/>
        </a:p>
      </dsp:txBody>
      <dsp:txXfrm>
        <a:off x="2342185" y="4065921"/>
        <a:ext cx="6154758" cy="317141"/>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2C13E9D-3105-4B88-AC11-D5A87F2DC486}">
      <dsp:nvSpPr>
        <dsp:cNvPr id="0" name=""/>
        <dsp:cNvSpPr/>
      </dsp:nvSpPr>
      <dsp:spPr>
        <a:xfrm>
          <a:off x="4" y="0"/>
          <a:ext cx="3416320" cy="3416320"/>
        </a:xfrm>
        <a:prstGeom prst="triangl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967F0F3-43EF-4AE9-A016-ECFB2E531D44}">
      <dsp:nvSpPr>
        <dsp:cNvPr id="0" name=""/>
        <dsp:cNvSpPr/>
      </dsp:nvSpPr>
      <dsp:spPr>
        <a:xfrm>
          <a:off x="1872070" y="342545"/>
          <a:ext cx="6624873" cy="843542"/>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fr-FR" sz="1400" kern="1200" dirty="0" smtClean="0"/>
            <a:t>Italique = commentaires (</a:t>
          </a:r>
          <a:r>
            <a:rPr lang="fr-FR" sz="1200" i="1" kern="1200" dirty="0" smtClean="0"/>
            <a:t>ils ne doivent pas figurer dans le CSC. Ils constituent une aide pour l’auteur de projet</a:t>
          </a:r>
          <a:r>
            <a:rPr lang="fr-FR" sz="1200" kern="1200" dirty="0" smtClean="0"/>
            <a:t>)</a:t>
          </a:r>
          <a:endParaRPr lang="fr-BE" sz="1400" i="1" kern="1200" dirty="0"/>
        </a:p>
      </dsp:txBody>
      <dsp:txXfrm>
        <a:off x="1872070" y="342545"/>
        <a:ext cx="6624873" cy="843542"/>
      </dsp:txXfrm>
    </dsp:sp>
    <dsp:sp modelId="{5D5FADE3-615E-44E2-A3AF-AA19E4A0C1EA}">
      <dsp:nvSpPr>
        <dsp:cNvPr id="0" name=""/>
        <dsp:cNvSpPr/>
      </dsp:nvSpPr>
      <dsp:spPr>
        <a:xfrm>
          <a:off x="1872070" y="1251517"/>
          <a:ext cx="6624873" cy="545615"/>
        </a:xfrm>
        <a:prstGeom prst="roundRect">
          <a:avLst/>
        </a:prstGeom>
        <a:solidFill>
          <a:schemeClr val="lt1">
            <a:alpha val="90000"/>
            <a:hueOff val="0"/>
            <a:satOff val="0"/>
            <a:lumOff val="0"/>
            <a:alphaOff val="0"/>
          </a:schemeClr>
        </a:solidFill>
        <a:ln w="9525" cap="flat" cmpd="sng" algn="ctr">
          <a:solidFill>
            <a:schemeClr val="accent4">
              <a:hueOff val="-1488257"/>
              <a:satOff val="8966"/>
              <a:lumOff val="71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fr-FR" sz="1400" kern="1200" dirty="0" smtClean="0"/>
            <a:t>« Caractère habituel »= doit figurer dans le CSC </a:t>
          </a:r>
          <a:r>
            <a:rPr lang="fr-FR" sz="1200" kern="1200" dirty="0" smtClean="0"/>
            <a:t>(</a:t>
          </a:r>
          <a:r>
            <a:rPr lang="fr-FR" sz="1200" i="1" kern="1200" dirty="0" smtClean="0"/>
            <a:t>essentiellement pour le chapitre A</a:t>
          </a:r>
          <a:r>
            <a:rPr lang="fr-FR" sz="1200" kern="1200" dirty="0" smtClean="0"/>
            <a:t>)</a:t>
          </a:r>
          <a:endParaRPr lang="fr-BE" sz="1200" kern="1200" dirty="0"/>
        </a:p>
      </dsp:txBody>
      <dsp:txXfrm>
        <a:off x="1872070" y="1251517"/>
        <a:ext cx="6624873" cy="545615"/>
      </dsp:txXfrm>
    </dsp:sp>
    <dsp:sp modelId="{A64E88EC-80FE-4BD0-8A49-49C9A7A8DC37}">
      <dsp:nvSpPr>
        <dsp:cNvPr id="0" name=""/>
        <dsp:cNvSpPr/>
      </dsp:nvSpPr>
      <dsp:spPr>
        <a:xfrm>
          <a:off x="1872070" y="1931071"/>
          <a:ext cx="6624873" cy="793965"/>
        </a:xfrm>
        <a:prstGeom prst="roundRect">
          <a:avLst/>
        </a:prstGeom>
        <a:solidFill>
          <a:schemeClr val="lt1">
            <a:alpha val="90000"/>
            <a:hueOff val="0"/>
            <a:satOff val="0"/>
            <a:lumOff val="0"/>
            <a:alphaOff val="0"/>
          </a:schemeClr>
        </a:solidFill>
        <a:ln w="9525" cap="flat" cmpd="sng" algn="ctr">
          <a:solidFill>
            <a:schemeClr val="accent4">
              <a:hueOff val="-2976513"/>
              <a:satOff val="17933"/>
              <a:lumOff val="143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fr-FR" sz="1200" kern="1200" dirty="0" smtClean="0"/>
            <a:t>Encadré = indications qui doivent être prévues (le cas échéant ou non) dans le CSC par l’auteur de projet, aidé si nécessaire par les notes figurant en encadré. Si ces indications figurent aux plans, il n’y a pas lieu de les prévoir dans le texte du CSC.</a:t>
          </a:r>
          <a:endParaRPr lang="fr-BE" sz="1200" kern="1200" dirty="0"/>
        </a:p>
      </dsp:txBody>
      <dsp:txXfrm>
        <a:off x="1872070" y="1931071"/>
        <a:ext cx="6624873" cy="793965"/>
      </dsp:txXfrm>
    </dsp:sp>
    <dsp:sp modelId="{836AD6C0-2D77-4C18-81C9-7C2407565362}">
      <dsp:nvSpPr>
        <dsp:cNvPr id="0" name=""/>
        <dsp:cNvSpPr/>
      </dsp:nvSpPr>
      <dsp:spPr>
        <a:xfrm>
          <a:off x="1886127" y="2873371"/>
          <a:ext cx="6610816" cy="416656"/>
        </a:xfrm>
        <a:prstGeom prst="roundRect">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fr-BE" sz="1200" kern="1200" dirty="0" smtClean="0"/>
            <a:t>Certains encadrés renvoient au chapitre C. Celui-ci doit donc être élaboré en dernier lieu.</a:t>
          </a:r>
          <a:endParaRPr lang="fr-BE" sz="1200" kern="1200" dirty="0"/>
        </a:p>
      </dsp:txBody>
      <dsp:txXfrm>
        <a:off x="1886127" y="2873371"/>
        <a:ext cx="6610816" cy="416656"/>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AA24A5-35E9-40AA-897F-D4D440434F3C}">
      <dsp:nvSpPr>
        <dsp:cNvPr id="0" name=""/>
        <dsp:cNvSpPr/>
      </dsp:nvSpPr>
      <dsp:spPr>
        <a:xfrm>
          <a:off x="0" y="0"/>
          <a:ext cx="7891802" cy="1234529"/>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48260" rIns="72390" bIns="48260" numCol="1" spcCol="1270" anchor="ctr" anchorCtr="0">
          <a:noAutofit/>
        </a:bodyPr>
        <a:lstStyle/>
        <a:p>
          <a:pPr lvl="0" algn="ctr" defTabSz="1689100" rtl="0">
            <a:lnSpc>
              <a:spcPct val="90000"/>
            </a:lnSpc>
            <a:spcBef>
              <a:spcPct val="0"/>
            </a:spcBef>
            <a:spcAft>
              <a:spcPct val="35000"/>
            </a:spcAft>
          </a:pPr>
          <a:r>
            <a:rPr lang="fr-FR" sz="3800" b="0" kern="1200" dirty="0" smtClean="0">
              <a:solidFill>
                <a:schemeClr val="tx1"/>
              </a:solidFill>
            </a:rPr>
            <a:t>Révision régulière du cahier des charges type </a:t>
          </a:r>
          <a:r>
            <a:rPr lang="fr-FR" sz="3800" b="0" kern="1200" dirty="0" smtClean="0">
              <a:solidFill>
                <a:schemeClr val="tx1"/>
              </a:solidFill>
            </a:rPr>
            <a:t>Qualiroutes </a:t>
          </a:r>
          <a:endParaRPr lang="fr-BE" sz="3800" b="0" kern="1200" dirty="0">
            <a:solidFill>
              <a:schemeClr val="tx1"/>
            </a:solidFill>
          </a:endParaRPr>
        </a:p>
      </dsp:txBody>
      <dsp:txXfrm>
        <a:off x="0" y="0"/>
        <a:ext cx="7891802" cy="1234529"/>
      </dsp:txXfrm>
    </dsp:sp>
    <dsp:sp modelId="{314625F3-24B2-482C-997F-9AA75A08DECF}">
      <dsp:nvSpPr>
        <dsp:cNvPr id="0" name=""/>
        <dsp:cNvSpPr/>
      </dsp:nvSpPr>
      <dsp:spPr>
        <a:xfrm>
          <a:off x="789180" y="1234529"/>
          <a:ext cx="1326392" cy="928446"/>
        </a:xfrm>
        <a:custGeom>
          <a:avLst/>
          <a:gdLst/>
          <a:ahLst/>
          <a:cxnLst/>
          <a:rect l="0" t="0" r="0" b="0"/>
          <a:pathLst>
            <a:path>
              <a:moveTo>
                <a:pt x="0" y="0"/>
              </a:moveTo>
              <a:lnTo>
                <a:pt x="0" y="928446"/>
              </a:lnTo>
              <a:lnTo>
                <a:pt x="1326392" y="928446"/>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D060913-6782-4215-B3A4-7FE2AEFCFD01}">
      <dsp:nvSpPr>
        <dsp:cNvPr id="0" name=""/>
        <dsp:cNvSpPr/>
      </dsp:nvSpPr>
      <dsp:spPr>
        <a:xfrm>
          <a:off x="2115573" y="1545711"/>
          <a:ext cx="6480212" cy="123452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fr-FR" sz="1400" b="0" kern="1200" dirty="0" smtClean="0">
              <a:solidFill>
                <a:schemeClr val="tx1"/>
              </a:solidFill>
            </a:rPr>
            <a:t>20 </a:t>
          </a:r>
          <a:r>
            <a:rPr lang="fr-FR" sz="1400" b="0" kern="1200" dirty="0" smtClean="0">
              <a:solidFill>
                <a:schemeClr val="tx1"/>
              </a:solidFill>
            </a:rPr>
            <a:t>groupes de </a:t>
          </a:r>
          <a:r>
            <a:rPr lang="fr-FR" sz="1400" b="0" kern="1200" dirty="0" smtClean="0">
              <a:solidFill>
                <a:schemeClr val="tx1"/>
              </a:solidFill>
            </a:rPr>
            <a:t>travail + 1 comité de gestion et 1 comité de pilotage</a:t>
          </a:r>
          <a:endParaRPr lang="fr-BE" sz="1400" b="0" kern="1200" dirty="0">
            <a:solidFill>
              <a:schemeClr val="tx1"/>
            </a:solidFill>
          </a:endParaRPr>
        </a:p>
      </dsp:txBody>
      <dsp:txXfrm>
        <a:off x="2115573" y="1545711"/>
        <a:ext cx="6480212" cy="1234529"/>
      </dsp:txXfrm>
    </dsp:sp>
    <dsp:sp modelId="{C6B0E530-7BD9-4D2E-BFCE-BD92790475FA}">
      <dsp:nvSpPr>
        <dsp:cNvPr id="0" name=""/>
        <dsp:cNvSpPr/>
      </dsp:nvSpPr>
      <dsp:spPr>
        <a:xfrm>
          <a:off x="789180" y="1234529"/>
          <a:ext cx="1359537" cy="2583500"/>
        </a:xfrm>
        <a:custGeom>
          <a:avLst/>
          <a:gdLst/>
          <a:ahLst/>
          <a:cxnLst/>
          <a:rect l="0" t="0" r="0" b="0"/>
          <a:pathLst>
            <a:path>
              <a:moveTo>
                <a:pt x="0" y="0"/>
              </a:moveTo>
              <a:lnTo>
                <a:pt x="0" y="2583500"/>
              </a:lnTo>
              <a:lnTo>
                <a:pt x="1359537" y="258350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39F6981-F3C9-471D-AC18-4F5B6DA77048}">
      <dsp:nvSpPr>
        <dsp:cNvPr id="0" name=""/>
        <dsp:cNvSpPr/>
      </dsp:nvSpPr>
      <dsp:spPr>
        <a:xfrm>
          <a:off x="2148717" y="3082391"/>
          <a:ext cx="6491214" cy="1471274"/>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t" anchorCtr="0">
          <a:noAutofit/>
        </a:bodyPr>
        <a:lstStyle/>
        <a:p>
          <a:pPr lvl="0" algn="ctr" defTabSz="622300" rtl="0">
            <a:lnSpc>
              <a:spcPct val="90000"/>
            </a:lnSpc>
            <a:spcBef>
              <a:spcPct val="0"/>
            </a:spcBef>
            <a:spcAft>
              <a:spcPct val="35000"/>
            </a:spcAft>
          </a:pPr>
          <a:r>
            <a:rPr lang="fr-FR" sz="1400" kern="1200" dirty="0" smtClean="0"/>
            <a:t>220 </a:t>
          </a:r>
          <a:r>
            <a:rPr lang="fr-FR" sz="1400" kern="1200" dirty="0" smtClean="0"/>
            <a:t>personnes</a:t>
          </a:r>
          <a:endParaRPr lang="fr-BE" sz="1400" kern="1200" dirty="0"/>
        </a:p>
        <a:p>
          <a:pPr marL="57150" lvl="1" indent="-57150" algn="ctr" defTabSz="400050" rtl="0">
            <a:lnSpc>
              <a:spcPct val="90000"/>
            </a:lnSpc>
            <a:spcBef>
              <a:spcPct val="0"/>
            </a:spcBef>
            <a:spcAft>
              <a:spcPct val="15000"/>
            </a:spcAft>
            <a:buChar char="••"/>
          </a:pPr>
          <a:r>
            <a:rPr lang="fr-FR" sz="900" kern="1200" dirty="0" smtClean="0"/>
            <a:t> SPW</a:t>
          </a:r>
          <a:endParaRPr lang="fr-BE" sz="900" kern="1200" dirty="0"/>
        </a:p>
        <a:p>
          <a:pPr marL="57150" lvl="1" indent="-57150" algn="ctr" defTabSz="400050" rtl="0">
            <a:lnSpc>
              <a:spcPct val="90000"/>
            </a:lnSpc>
            <a:spcBef>
              <a:spcPct val="0"/>
            </a:spcBef>
            <a:spcAft>
              <a:spcPct val="15000"/>
            </a:spcAft>
            <a:buChar char="••"/>
          </a:pPr>
          <a:r>
            <a:rPr lang="fr-FR" sz="900" kern="1200" dirty="0" smtClean="0"/>
            <a:t>entreprises</a:t>
          </a:r>
          <a:endParaRPr lang="fr-BE" sz="900" kern="1200" dirty="0"/>
        </a:p>
        <a:p>
          <a:pPr marL="57150" lvl="1" indent="-57150" algn="ctr" defTabSz="400050" rtl="0">
            <a:lnSpc>
              <a:spcPct val="90000"/>
            </a:lnSpc>
            <a:spcBef>
              <a:spcPct val="0"/>
            </a:spcBef>
            <a:spcAft>
              <a:spcPct val="15000"/>
            </a:spcAft>
            <a:buChar char="••"/>
          </a:pPr>
          <a:r>
            <a:rPr lang="fr-FR" sz="900" kern="1200" dirty="0" smtClean="0"/>
            <a:t>associations professionnelles</a:t>
          </a:r>
          <a:endParaRPr lang="fr-BE" sz="900" kern="1200" dirty="0"/>
        </a:p>
        <a:p>
          <a:pPr marL="57150" lvl="1" indent="-57150" algn="ctr" defTabSz="400050" rtl="0">
            <a:lnSpc>
              <a:spcPct val="90000"/>
            </a:lnSpc>
            <a:spcBef>
              <a:spcPct val="0"/>
            </a:spcBef>
            <a:spcAft>
              <a:spcPct val="15000"/>
            </a:spcAft>
            <a:buChar char="••"/>
          </a:pPr>
          <a:r>
            <a:rPr lang="fr-FR" sz="900" kern="1200" dirty="0" smtClean="0"/>
            <a:t>intercommunales</a:t>
          </a:r>
          <a:endParaRPr lang="fr-BE" sz="900" kern="1200" dirty="0"/>
        </a:p>
        <a:p>
          <a:pPr marL="57150" lvl="1" indent="-57150" algn="ctr" defTabSz="400050" rtl="0">
            <a:lnSpc>
              <a:spcPct val="90000"/>
            </a:lnSpc>
            <a:spcBef>
              <a:spcPct val="0"/>
            </a:spcBef>
            <a:spcAft>
              <a:spcPct val="15000"/>
            </a:spcAft>
            <a:buChar char="••"/>
          </a:pPr>
          <a:r>
            <a:rPr lang="fr-FR" sz="900" kern="1200" dirty="0" smtClean="0"/>
            <a:t>centres de recherche, bureaux d’étude et de contrôle,…</a:t>
          </a:r>
          <a:endParaRPr lang="fr-BE" sz="900" kern="1200" dirty="0"/>
        </a:p>
        <a:p>
          <a:pPr marL="57150" lvl="1" indent="-57150" algn="ctr" defTabSz="400050" rtl="0">
            <a:lnSpc>
              <a:spcPct val="90000"/>
            </a:lnSpc>
            <a:spcBef>
              <a:spcPct val="0"/>
            </a:spcBef>
            <a:spcAft>
              <a:spcPct val="15000"/>
            </a:spcAft>
            <a:buChar char="••"/>
          </a:pPr>
          <a:endParaRPr lang="fr-BE" sz="900" kern="1200" dirty="0"/>
        </a:p>
      </dsp:txBody>
      <dsp:txXfrm>
        <a:off x="2148717" y="3082391"/>
        <a:ext cx="6491214" cy="1471274"/>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B57F7C-BB1D-450C-8825-3FD91DA6C9B8}">
      <dsp:nvSpPr>
        <dsp:cNvPr id="0" name=""/>
        <dsp:cNvSpPr/>
      </dsp:nvSpPr>
      <dsp:spPr>
        <a:xfrm>
          <a:off x="0" y="0"/>
          <a:ext cx="7668344" cy="3456384"/>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fr-BE" sz="2400" b="1" kern="1200" dirty="0" smtClean="0"/>
            <a:t>Comité de Gestion du CCT Qualiroutes </a:t>
          </a:r>
          <a:r>
            <a:rPr lang="fr-BE" sz="2400" b="1" kern="1200" dirty="0" smtClean="0"/>
            <a:t>= Commission pluridisciplinaire permanente </a:t>
          </a:r>
          <a:r>
            <a:rPr lang="fr-BE" sz="2400" b="1" kern="1200" dirty="0" smtClean="0"/>
            <a:t>du </a:t>
          </a:r>
          <a:r>
            <a:rPr lang="fr-BE" sz="2400" b="1" kern="1200" dirty="0" smtClean="0"/>
            <a:t>Qualiroutes</a:t>
          </a:r>
          <a:endParaRPr lang="fr-BE" sz="2400" b="1" kern="1200" dirty="0"/>
        </a:p>
      </dsp:txBody>
      <dsp:txXfrm>
        <a:off x="0" y="0"/>
        <a:ext cx="7668344" cy="1866447"/>
      </dsp:txXfrm>
    </dsp:sp>
    <dsp:sp modelId="{9BD51D95-60A9-463F-9F0C-431EC0129C63}">
      <dsp:nvSpPr>
        <dsp:cNvPr id="0" name=""/>
        <dsp:cNvSpPr/>
      </dsp:nvSpPr>
      <dsp:spPr>
        <a:xfrm>
          <a:off x="3744" y="1797319"/>
          <a:ext cx="2553618" cy="1589936"/>
        </a:xfrm>
        <a:prstGeom prst="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rtl="0">
            <a:lnSpc>
              <a:spcPct val="90000"/>
            </a:lnSpc>
            <a:spcBef>
              <a:spcPct val="0"/>
            </a:spcBef>
            <a:spcAft>
              <a:spcPct val="35000"/>
            </a:spcAft>
          </a:pPr>
          <a:r>
            <a:rPr lang="fr-BE" sz="1200" kern="1200" dirty="0" smtClean="0"/>
            <a:t>Se réunit au moins une fois par mois</a:t>
          </a:r>
          <a:endParaRPr lang="fr-BE" sz="1200" kern="1200" dirty="0"/>
        </a:p>
      </dsp:txBody>
      <dsp:txXfrm>
        <a:off x="3744" y="1797319"/>
        <a:ext cx="2553618" cy="1589936"/>
      </dsp:txXfrm>
    </dsp:sp>
    <dsp:sp modelId="{88806AC0-D6B0-4E0D-A6E1-88074A5B466B}">
      <dsp:nvSpPr>
        <dsp:cNvPr id="0" name=""/>
        <dsp:cNvSpPr/>
      </dsp:nvSpPr>
      <dsp:spPr>
        <a:xfrm>
          <a:off x="2557362" y="1797319"/>
          <a:ext cx="2553618" cy="1589936"/>
        </a:xfrm>
        <a:prstGeom prst="rect">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15240" rIns="85344" bIns="15240" numCol="1" spcCol="1270" anchor="t" anchorCtr="0">
          <a:noAutofit/>
        </a:bodyPr>
        <a:lstStyle/>
        <a:p>
          <a:pPr lvl="0" algn="l" defTabSz="533400" rtl="0">
            <a:lnSpc>
              <a:spcPct val="90000"/>
            </a:lnSpc>
            <a:spcBef>
              <a:spcPct val="0"/>
            </a:spcBef>
            <a:spcAft>
              <a:spcPct val="35000"/>
            </a:spcAft>
          </a:pPr>
          <a:r>
            <a:rPr lang="fr-BE" sz="1200" kern="1200" dirty="0" smtClean="0"/>
            <a:t/>
          </a:r>
          <a:br>
            <a:rPr lang="fr-BE" sz="1200" kern="1200" dirty="0" smtClean="0"/>
          </a:br>
          <a:r>
            <a:rPr lang="fr-BE" sz="1200" kern="1200" dirty="0" smtClean="0"/>
            <a:t/>
          </a:r>
          <a:br>
            <a:rPr lang="fr-BE" sz="1200" kern="1200" dirty="0" smtClean="0"/>
          </a:br>
          <a:r>
            <a:rPr lang="fr-BE" sz="1200" b="1" u="none" kern="1200" dirty="0" smtClean="0">
              <a:effectLst>
                <a:outerShdw blurRad="38100" dist="38100" dir="2700000" algn="tl">
                  <a:srgbClr val="000000">
                    <a:alpha val="43137"/>
                  </a:srgbClr>
                </a:outerShdw>
              </a:effectLst>
            </a:rPr>
            <a:t>Rôles:</a:t>
          </a:r>
          <a:endParaRPr lang="fr-BE" sz="1200" b="1" u="none" kern="1200" dirty="0">
            <a:effectLst>
              <a:outerShdw blurRad="38100" dist="38100" dir="2700000" algn="tl">
                <a:srgbClr val="000000">
                  <a:alpha val="43137"/>
                </a:srgbClr>
              </a:outerShdw>
            </a:effectLst>
          </a:endParaRPr>
        </a:p>
        <a:p>
          <a:pPr marL="114300" lvl="1" indent="-114300" algn="l" defTabSz="533400" rtl="0">
            <a:lnSpc>
              <a:spcPct val="90000"/>
            </a:lnSpc>
            <a:spcBef>
              <a:spcPct val="0"/>
            </a:spcBef>
            <a:spcAft>
              <a:spcPct val="15000"/>
            </a:spcAft>
            <a:buChar char="••"/>
          </a:pPr>
          <a:r>
            <a:rPr lang="fr-BE" sz="1200" kern="1200" dirty="0" smtClean="0"/>
            <a:t>Remet des avis sur des questions relatives à l’application du CCT Qualiroutes</a:t>
          </a:r>
          <a:endParaRPr lang="fr-BE" sz="1200" kern="1200" dirty="0"/>
        </a:p>
      </dsp:txBody>
      <dsp:txXfrm>
        <a:off x="2557362" y="1797319"/>
        <a:ext cx="2553618" cy="1589936"/>
      </dsp:txXfrm>
    </dsp:sp>
    <dsp:sp modelId="{9FBAC612-CADC-4864-8C78-3270CE950B13}">
      <dsp:nvSpPr>
        <dsp:cNvPr id="0" name=""/>
        <dsp:cNvSpPr/>
      </dsp:nvSpPr>
      <dsp:spPr>
        <a:xfrm>
          <a:off x="5110981" y="1797319"/>
          <a:ext cx="2553618" cy="1589936"/>
        </a:xfrm>
        <a:prstGeom prst="rect">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15240" rIns="85344" bIns="15240" numCol="1" spcCol="1270" anchor="t" anchorCtr="0">
          <a:noAutofit/>
        </a:bodyPr>
        <a:lstStyle/>
        <a:p>
          <a:pPr lvl="0" algn="l" defTabSz="533400" rtl="0">
            <a:lnSpc>
              <a:spcPct val="90000"/>
            </a:lnSpc>
            <a:spcBef>
              <a:spcPct val="0"/>
            </a:spcBef>
            <a:spcAft>
              <a:spcPct val="35000"/>
            </a:spcAft>
          </a:pPr>
          <a:r>
            <a:rPr lang="fr-BE" sz="1200" kern="1200" dirty="0" smtClean="0"/>
            <a:t/>
          </a:r>
          <a:br>
            <a:rPr lang="fr-BE" sz="1200" kern="1200" dirty="0" smtClean="0"/>
          </a:br>
          <a:r>
            <a:rPr lang="fr-BE" sz="1200" kern="1200" dirty="0" smtClean="0"/>
            <a:t/>
          </a:r>
          <a:br>
            <a:rPr lang="fr-BE" sz="1200" kern="1200" dirty="0" smtClean="0"/>
          </a:br>
          <a:endParaRPr lang="fr-BE" sz="1200" kern="1200" dirty="0"/>
        </a:p>
        <a:p>
          <a:pPr marL="114300" lvl="1" indent="-114300" algn="l" defTabSz="533400" rtl="0">
            <a:lnSpc>
              <a:spcPct val="90000"/>
            </a:lnSpc>
            <a:spcBef>
              <a:spcPct val="0"/>
            </a:spcBef>
            <a:spcAft>
              <a:spcPct val="15000"/>
            </a:spcAft>
            <a:buChar char="••"/>
          </a:pPr>
          <a:r>
            <a:rPr lang="fr-BE" sz="1200" kern="1200" dirty="0" smtClean="0"/>
            <a:t>Prévention des litiges entre pouvoirs adjudicateurs et adjudicataires</a:t>
          </a:r>
          <a:endParaRPr lang="fr-BE" sz="1200" kern="1200" dirty="0"/>
        </a:p>
        <a:p>
          <a:pPr marL="114300" lvl="1" indent="-114300" algn="l" defTabSz="533400" rtl="0">
            <a:lnSpc>
              <a:spcPct val="90000"/>
            </a:lnSpc>
            <a:spcBef>
              <a:spcPct val="0"/>
            </a:spcBef>
            <a:spcAft>
              <a:spcPct val="15000"/>
            </a:spcAft>
            <a:buChar char="••"/>
          </a:pPr>
          <a:endParaRPr lang="fr-BE" sz="1200" kern="1200" dirty="0"/>
        </a:p>
        <a:p>
          <a:pPr marL="114300" lvl="1" indent="-114300" algn="l" defTabSz="533400" rtl="0">
            <a:lnSpc>
              <a:spcPct val="90000"/>
            </a:lnSpc>
            <a:spcBef>
              <a:spcPct val="0"/>
            </a:spcBef>
            <a:spcAft>
              <a:spcPct val="15000"/>
            </a:spcAft>
            <a:buChar char="••"/>
          </a:pPr>
          <a:r>
            <a:rPr lang="fr-BE" sz="1200" kern="1200" dirty="0" smtClean="0"/>
            <a:t>Gestion de la FAQ </a:t>
          </a:r>
          <a:endParaRPr lang="fr-BE" sz="1200" kern="1200" dirty="0"/>
        </a:p>
      </dsp:txBody>
      <dsp:txXfrm>
        <a:off x="5110981" y="1797319"/>
        <a:ext cx="2553618" cy="1589936"/>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53414E-9F73-429F-85A6-E386CD8DC737}">
      <dsp:nvSpPr>
        <dsp:cNvPr id="0" name=""/>
        <dsp:cNvSpPr/>
      </dsp:nvSpPr>
      <dsp:spPr>
        <a:xfrm>
          <a:off x="3434392" y="251905"/>
          <a:ext cx="1606169" cy="134437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fr-BE" sz="2000" b="0" kern="1200" dirty="0" smtClean="0">
              <a:solidFill>
                <a:srgbClr val="FF0000"/>
              </a:solidFill>
              <a:effectLst>
                <a:outerShdw blurRad="38100" dist="38100" dir="2700000" algn="tl">
                  <a:srgbClr val="000000">
                    <a:alpha val="43137"/>
                  </a:srgbClr>
                </a:outerShdw>
              </a:effectLst>
            </a:rPr>
            <a:t>Pour toute question</a:t>
          </a:r>
          <a:endParaRPr lang="fr-BE" sz="2000" b="0" kern="1200" dirty="0">
            <a:solidFill>
              <a:srgbClr val="FF0000"/>
            </a:solidFill>
            <a:effectLst>
              <a:outerShdw blurRad="38100" dist="38100" dir="2700000" algn="tl">
                <a:srgbClr val="000000">
                  <a:alpha val="43137"/>
                </a:srgbClr>
              </a:outerShdw>
            </a:effectLst>
          </a:endParaRPr>
        </a:p>
      </dsp:txBody>
      <dsp:txXfrm>
        <a:off x="3434392" y="251905"/>
        <a:ext cx="1606169" cy="1344378"/>
      </dsp:txXfrm>
    </dsp:sp>
    <dsp:sp modelId="{B3E0525D-DFEE-4A52-BB5D-4BFD870AD13A}">
      <dsp:nvSpPr>
        <dsp:cNvPr id="0" name=""/>
        <dsp:cNvSpPr/>
      </dsp:nvSpPr>
      <dsp:spPr>
        <a:xfrm rot="1192444">
          <a:off x="2632610" y="433446"/>
          <a:ext cx="744390" cy="500497"/>
        </a:xfrm>
        <a:prstGeom prst="leftArrow">
          <a:avLst>
            <a:gd name="adj1" fmla="val 60000"/>
            <a:gd name="adj2" fmla="val 5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2427C8E-6539-41BD-8000-01EF38CBD59F}">
      <dsp:nvSpPr>
        <dsp:cNvPr id="0" name=""/>
        <dsp:cNvSpPr/>
      </dsp:nvSpPr>
      <dsp:spPr>
        <a:xfrm>
          <a:off x="144019" y="-107923"/>
          <a:ext cx="2506467" cy="693002"/>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rtl="0">
            <a:lnSpc>
              <a:spcPct val="90000"/>
            </a:lnSpc>
            <a:spcBef>
              <a:spcPct val="0"/>
            </a:spcBef>
            <a:spcAft>
              <a:spcPct val="35000"/>
            </a:spcAft>
          </a:pPr>
          <a:r>
            <a:rPr lang="fr-BE" sz="1300" kern="1200" dirty="0" smtClean="0">
              <a:solidFill>
                <a:schemeClr val="tx1"/>
              </a:solidFill>
            </a:rPr>
            <a:t>Par courrier : Agnès Calberg – DGO1 </a:t>
          </a:r>
          <a:r>
            <a:rPr lang="fr-BE" sz="1300" kern="1200" dirty="0" smtClean="0">
              <a:solidFill>
                <a:schemeClr val="tx1"/>
              </a:solidFill>
            </a:rPr>
            <a:t>CGQ </a:t>
          </a:r>
          <a:r>
            <a:rPr lang="fr-BE" sz="1300" kern="1200" dirty="0" smtClean="0">
              <a:solidFill>
                <a:schemeClr val="tx1"/>
              </a:solidFill>
            </a:rPr>
            <a:t>– Boulevard du Nord, 8 5000 Namur</a:t>
          </a:r>
          <a:endParaRPr lang="fr-BE" sz="1300" kern="1200" dirty="0">
            <a:solidFill>
              <a:schemeClr val="tx1"/>
            </a:solidFill>
          </a:endParaRPr>
        </a:p>
      </dsp:txBody>
      <dsp:txXfrm>
        <a:off x="144019" y="-107923"/>
        <a:ext cx="2506467" cy="693002"/>
      </dsp:txXfrm>
    </dsp:sp>
    <dsp:sp modelId="{1481A3B5-2EA9-4E14-9EED-DC705B17EFA6}">
      <dsp:nvSpPr>
        <dsp:cNvPr id="0" name=""/>
        <dsp:cNvSpPr/>
      </dsp:nvSpPr>
      <dsp:spPr>
        <a:xfrm rot="9616804">
          <a:off x="5075669" y="406442"/>
          <a:ext cx="727589" cy="503626"/>
        </a:xfrm>
        <a:prstGeom prst="leftArrow">
          <a:avLst>
            <a:gd name="adj1" fmla="val 60000"/>
            <a:gd name="adj2" fmla="val 5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271A4DA-2299-4317-B6A8-92000E36F320}">
      <dsp:nvSpPr>
        <dsp:cNvPr id="0" name=""/>
        <dsp:cNvSpPr/>
      </dsp:nvSpPr>
      <dsp:spPr>
        <a:xfrm>
          <a:off x="5730475" y="-107907"/>
          <a:ext cx="2550447" cy="693002"/>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rtl="0">
            <a:lnSpc>
              <a:spcPct val="90000"/>
            </a:lnSpc>
            <a:spcBef>
              <a:spcPct val="0"/>
            </a:spcBef>
            <a:spcAft>
              <a:spcPct val="35000"/>
            </a:spcAft>
          </a:pPr>
          <a:r>
            <a:rPr lang="fr-BE" sz="1300" kern="1200" dirty="0" smtClean="0">
              <a:solidFill>
                <a:schemeClr val="tx1"/>
              </a:solidFill>
            </a:rPr>
            <a:t>Par mail : qualiroutes@spw.wallonie.be</a:t>
          </a:r>
          <a:endParaRPr lang="fr-BE" sz="1300" kern="1200" dirty="0">
            <a:solidFill>
              <a:schemeClr val="tx1"/>
            </a:solidFill>
          </a:endParaRPr>
        </a:p>
      </dsp:txBody>
      <dsp:txXfrm>
        <a:off x="5730475" y="-107907"/>
        <a:ext cx="2550447" cy="693002"/>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E4DFF5-D4B6-47F2-B36B-13C76A79DD35}">
      <dsp:nvSpPr>
        <dsp:cNvPr id="0" name=""/>
        <dsp:cNvSpPr/>
      </dsp:nvSpPr>
      <dsp:spPr>
        <a:xfrm>
          <a:off x="0" y="6333"/>
          <a:ext cx="7920038" cy="887445"/>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rtl="0">
            <a:lnSpc>
              <a:spcPct val="90000"/>
            </a:lnSpc>
            <a:spcBef>
              <a:spcPct val="0"/>
            </a:spcBef>
            <a:spcAft>
              <a:spcPct val="35000"/>
            </a:spcAft>
          </a:pPr>
          <a:r>
            <a:rPr lang="fr-BE" sz="3700" b="1" kern="1200" dirty="0" smtClean="0"/>
            <a:t>Conclusion</a:t>
          </a:r>
          <a:endParaRPr lang="fr-BE" sz="3700" b="1" kern="1200" dirty="0"/>
        </a:p>
      </dsp:txBody>
      <dsp:txXfrm>
        <a:off x="0" y="6333"/>
        <a:ext cx="7920038" cy="88744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02D943A-E846-437B-B85C-2E389C3ACC31}">
      <dsp:nvSpPr>
        <dsp:cNvPr id="0" name=""/>
        <dsp:cNvSpPr/>
      </dsp:nvSpPr>
      <dsp:spPr>
        <a:xfrm>
          <a:off x="593813" y="440"/>
          <a:ext cx="7272804" cy="667565"/>
        </a:xfrm>
        <a:prstGeom prst="roundRect">
          <a:avLst>
            <a:gd name="adj" fmla="val 10000"/>
          </a:avLst>
        </a:prstGeom>
        <a:gradFill rotWithShape="0">
          <a:gsLst>
            <a:gs pos="0">
              <a:schemeClr val="accent6">
                <a:shade val="50000"/>
                <a:hueOff val="0"/>
                <a:satOff val="0"/>
                <a:lumOff val="0"/>
                <a:alphaOff val="0"/>
                <a:tint val="100000"/>
                <a:shade val="100000"/>
                <a:satMod val="130000"/>
              </a:schemeClr>
            </a:gs>
            <a:gs pos="100000">
              <a:schemeClr val="accent6">
                <a:shade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fr-BE" sz="1600" b="1" kern="1200" dirty="0" err="1" smtClean="0">
              <a:solidFill>
                <a:schemeClr val="tx1"/>
              </a:solidFill>
              <a:effectLst>
                <a:outerShdw blurRad="38100" dist="38100" dir="2700000" algn="tl">
                  <a:srgbClr val="000000">
                    <a:alpha val="43137"/>
                  </a:srgbClr>
                </a:outerShdw>
              </a:effectLst>
            </a:rPr>
            <a:t>Qualiroutes</a:t>
          </a:r>
          <a:r>
            <a:rPr lang="fr-BE" sz="1500" kern="1200" dirty="0" smtClean="0">
              <a:solidFill>
                <a:schemeClr val="tx1"/>
              </a:solidFill>
            </a:rPr>
            <a:t> est un cahier des charges type, c’est-à-dire un </a:t>
          </a:r>
          <a:br>
            <a:rPr lang="fr-BE" sz="1500" kern="1200" dirty="0" smtClean="0">
              <a:solidFill>
                <a:schemeClr val="tx1"/>
              </a:solidFill>
            </a:rPr>
          </a:br>
          <a:r>
            <a:rPr lang="fr-BE" sz="1600" b="1" kern="1200" dirty="0" smtClean="0">
              <a:solidFill>
                <a:schemeClr val="tx1"/>
              </a:solidFill>
              <a:effectLst>
                <a:outerShdw blurRad="38100" dist="38100" dir="2700000" algn="tl">
                  <a:srgbClr val="000000">
                    <a:alpha val="43137"/>
                  </a:srgbClr>
                </a:outerShdw>
              </a:effectLst>
            </a:rPr>
            <a:t>document de référence </a:t>
          </a:r>
          <a:r>
            <a:rPr lang="fr-BE" sz="1500" kern="1200" dirty="0" smtClean="0">
              <a:solidFill>
                <a:schemeClr val="tx1"/>
              </a:solidFill>
            </a:rPr>
            <a:t>qui complète le Cahier général des Charges</a:t>
          </a:r>
          <a:endParaRPr lang="fr-BE" sz="1500" kern="1200" dirty="0">
            <a:solidFill>
              <a:schemeClr val="tx1"/>
            </a:solidFill>
          </a:endParaRPr>
        </a:p>
      </dsp:txBody>
      <dsp:txXfrm>
        <a:off x="593813" y="440"/>
        <a:ext cx="7272804" cy="667565"/>
      </dsp:txXfrm>
    </dsp:sp>
    <dsp:sp modelId="{6856DA96-0AE9-4098-84B1-8B7F40C72801}">
      <dsp:nvSpPr>
        <dsp:cNvPr id="0" name=""/>
        <dsp:cNvSpPr/>
      </dsp:nvSpPr>
      <dsp:spPr>
        <a:xfrm rot="5400000">
          <a:off x="4171804" y="726418"/>
          <a:ext cx="116823" cy="116823"/>
        </a:xfrm>
        <a:prstGeom prst="rightArrow">
          <a:avLst>
            <a:gd name="adj1" fmla="val 66700"/>
            <a:gd name="adj2" fmla="val 50000"/>
          </a:avLst>
        </a:prstGeom>
        <a:solidFill>
          <a:schemeClr val="accent6">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D75E8C1-D223-40B3-9520-202EFA0A150D}">
      <dsp:nvSpPr>
        <dsp:cNvPr id="0" name=""/>
        <dsp:cNvSpPr/>
      </dsp:nvSpPr>
      <dsp:spPr>
        <a:xfrm>
          <a:off x="2895085" y="901653"/>
          <a:ext cx="2670261" cy="667565"/>
        </a:xfrm>
        <a:prstGeom prst="roundRect">
          <a:avLst>
            <a:gd name="adj" fmla="val 10000"/>
          </a:avLst>
        </a:prstGeom>
        <a:solidFill>
          <a:schemeClr val="accent6">
            <a:alpha val="90000"/>
            <a:tint val="55000"/>
            <a:hueOff val="0"/>
            <a:satOff val="0"/>
            <a:lumOff val="0"/>
            <a:alphaOff val="0"/>
          </a:schemeClr>
        </a:solidFill>
        <a:ln w="9525" cap="flat" cmpd="sng" algn="ctr">
          <a:solidFill>
            <a:schemeClr val="accent6">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fr-BE" sz="1300" kern="1200" dirty="0" smtClean="0">
              <a:solidFill>
                <a:schemeClr val="tx1"/>
              </a:solidFill>
            </a:rPr>
            <a:t> Il contient des spécifications techniques standard relatives à des travaux </a:t>
          </a:r>
          <a:r>
            <a:rPr lang="fr-BE" sz="1300" kern="1200" dirty="0" smtClean="0"/>
            <a:t>déterminés</a:t>
          </a:r>
          <a:endParaRPr lang="fr-BE" sz="1300" kern="1200" dirty="0">
            <a:solidFill>
              <a:schemeClr val="tx1"/>
            </a:solidFill>
          </a:endParaRPr>
        </a:p>
      </dsp:txBody>
      <dsp:txXfrm>
        <a:off x="2895085" y="901653"/>
        <a:ext cx="2670261" cy="66756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6BCC6C3-32E6-4D68-9673-85C1E4307794}">
      <dsp:nvSpPr>
        <dsp:cNvPr id="0" name=""/>
        <dsp:cNvSpPr/>
      </dsp:nvSpPr>
      <dsp:spPr>
        <a:xfrm>
          <a:off x="0" y="304020"/>
          <a:ext cx="7841376" cy="1686825"/>
        </a:xfrm>
        <a:prstGeom prst="rect">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8578" tIns="437388" rIns="608578" bIns="113792" numCol="1" spcCol="1270" anchor="t" anchorCtr="0">
          <a:noAutofit/>
        </a:bodyPr>
        <a:lstStyle/>
        <a:p>
          <a:pPr marL="171450" lvl="1" indent="-171450" algn="l" defTabSz="711200" rtl="0">
            <a:lnSpc>
              <a:spcPct val="90000"/>
            </a:lnSpc>
            <a:spcBef>
              <a:spcPct val="0"/>
            </a:spcBef>
            <a:spcAft>
              <a:spcPct val="15000"/>
            </a:spcAft>
            <a:buChar char="••"/>
          </a:pPr>
          <a:r>
            <a:rPr lang="fr-BE" sz="1600" b="0" kern="1200" dirty="0" smtClean="0">
              <a:latin typeface="Arial" pitchFamily="34" charset="0"/>
              <a:cs typeface="Arial" pitchFamily="34" charset="0"/>
            </a:rPr>
            <a:t>Il annule et remplace le RW99-2004</a:t>
          </a:r>
          <a:endParaRPr lang="fr-BE" sz="1600" b="0" kern="1200" dirty="0">
            <a:latin typeface="Arial" pitchFamily="34" charset="0"/>
            <a:cs typeface="Arial" pitchFamily="34" charset="0"/>
          </a:endParaRPr>
        </a:p>
        <a:p>
          <a:pPr marL="171450" lvl="1" indent="-171450" algn="l" defTabSz="711200" rtl="0">
            <a:lnSpc>
              <a:spcPct val="90000"/>
            </a:lnSpc>
            <a:spcBef>
              <a:spcPct val="0"/>
            </a:spcBef>
            <a:spcAft>
              <a:spcPct val="15000"/>
            </a:spcAft>
            <a:buChar char="••"/>
          </a:pPr>
          <a:r>
            <a:rPr lang="fr-BE" sz="1600" b="0" kern="1200" dirty="0" smtClean="0">
              <a:latin typeface="Arial" pitchFamily="34" charset="0"/>
              <a:cs typeface="Arial" pitchFamily="34" charset="0"/>
            </a:rPr>
            <a:t>Pour tous les marchés relevant du SPW publiés à partir du </a:t>
          </a:r>
          <a:r>
            <a:rPr lang="fr-BE" sz="1600" b="0" kern="1200" dirty="0" smtClean="0">
              <a:effectLst/>
              <a:latin typeface="Arial" pitchFamily="34" charset="0"/>
              <a:cs typeface="Arial" pitchFamily="34" charset="0"/>
            </a:rPr>
            <a:t>1</a:t>
          </a:r>
          <a:r>
            <a:rPr lang="fr-BE" sz="1600" b="0" kern="1200" baseline="30000" dirty="0" smtClean="0">
              <a:effectLst/>
              <a:latin typeface="Arial" pitchFamily="34" charset="0"/>
              <a:cs typeface="Arial" pitchFamily="34" charset="0"/>
            </a:rPr>
            <a:t>er</a:t>
          </a:r>
          <a:r>
            <a:rPr lang="fr-BE" sz="1600" b="0" kern="1200" dirty="0" smtClean="0">
              <a:effectLst/>
              <a:latin typeface="Arial" pitchFamily="34" charset="0"/>
              <a:cs typeface="Arial" pitchFamily="34" charset="0"/>
            </a:rPr>
            <a:t> janvier 2012</a:t>
          </a:r>
          <a:endParaRPr lang="fr-BE" sz="1600" b="0" kern="1200" dirty="0">
            <a:latin typeface="Arial" pitchFamily="34" charset="0"/>
            <a:cs typeface="Arial" pitchFamily="34" charset="0"/>
          </a:endParaRPr>
        </a:p>
        <a:p>
          <a:pPr marL="171450" lvl="1" indent="-171450" algn="l" defTabSz="711200" rtl="0">
            <a:lnSpc>
              <a:spcPct val="90000"/>
            </a:lnSpc>
            <a:spcBef>
              <a:spcPct val="0"/>
            </a:spcBef>
            <a:spcAft>
              <a:spcPct val="15000"/>
            </a:spcAft>
            <a:buChar char="••"/>
          </a:pPr>
          <a:r>
            <a:rPr lang="fr-BE" sz="1600" b="0" kern="1200" dirty="0" smtClean="0">
              <a:latin typeface="Arial" pitchFamily="34" charset="0"/>
              <a:cs typeface="Arial" pitchFamily="34" charset="0"/>
            </a:rPr>
            <a:t>Pour tous les marchés Travaux subsidiés dont le </a:t>
          </a:r>
          <a:r>
            <a:rPr lang="fr-BE" sz="1600" b="0" kern="1200" dirty="0" err="1" smtClean="0">
              <a:latin typeface="Arial" pitchFamily="34" charset="0"/>
              <a:cs typeface="Arial" pitchFamily="34" charset="0"/>
            </a:rPr>
            <a:t>CSCh</a:t>
          </a:r>
          <a:r>
            <a:rPr lang="fr-BE" sz="1600" b="0" kern="1200" dirty="0" smtClean="0">
              <a:latin typeface="Arial" pitchFamily="34" charset="0"/>
              <a:cs typeface="Arial" pitchFamily="34" charset="0"/>
            </a:rPr>
            <a:t>  est approuvé par les Conseils communaux à partir du 1</a:t>
          </a:r>
          <a:r>
            <a:rPr lang="fr-BE" sz="1600" b="0" kern="1200" baseline="30000" dirty="0" smtClean="0">
              <a:latin typeface="Arial" pitchFamily="34" charset="0"/>
              <a:cs typeface="Arial" pitchFamily="34" charset="0"/>
            </a:rPr>
            <a:t>er</a:t>
          </a:r>
          <a:r>
            <a:rPr lang="fr-BE" sz="1600" b="0" kern="1200" dirty="0" smtClean="0">
              <a:latin typeface="Arial" pitchFamily="34" charset="0"/>
              <a:cs typeface="Arial" pitchFamily="34" charset="0"/>
            </a:rPr>
            <a:t> janvier 2012</a:t>
          </a:r>
          <a:endParaRPr lang="fr-BE" sz="1600" b="0" kern="1200" dirty="0">
            <a:latin typeface="Arial" pitchFamily="34" charset="0"/>
            <a:cs typeface="Arial" pitchFamily="34" charset="0"/>
          </a:endParaRPr>
        </a:p>
      </dsp:txBody>
      <dsp:txXfrm>
        <a:off x="0" y="304020"/>
        <a:ext cx="7841376" cy="1686825"/>
      </dsp:txXfrm>
    </dsp:sp>
    <dsp:sp modelId="{DF3E4E42-0BDA-451F-B201-CB66E76244CF}">
      <dsp:nvSpPr>
        <dsp:cNvPr id="0" name=""/>
        <dsp:cNvSpPr/>
      </dsp:nvSpPr>
      <dsp:spPr>
        <a:xfrm>
          <a:off x="392068" y="9719"/>
          <a:ext cx="5488963" cy="61992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7470" tIns="0" rIns="207470" bIns="0" numCol="1" spcCol="1270" anchor="ctr" anchorCtr="0">
          <a:noAutofit/>
        </a:bodyPr>
        <a:lstStyle/>
        <a:p>
          <a:pPr lvl="0" algn="l" defTabSz="1066800" rtl="0">
            <a:lnSpc>
              <a:spcPct val="90000"/>
            </a:lnSpc>
            <a:spcBef>
              <a:spcPct val="0"/>
            </a:spcBef>
            <a:spcAft>
              <a:spcPct val="35000"/>
            </a:spcAft>
          </a:pPr>
          <a:r>
            <a:rPr lang="fr-BE" sz="2400" b="1" kern="1200" smtClean="0">
              <a:latin typeface="Arial" pitchFamily="34" charset="0"/>
              <a:cs typeface="Arial" pitchFamily="34" charset="0"/>
            </a:rPr>
            <a:t>Champ d’application</a:t>
          </a:r>
          <a:endParaRPr lang="fr-BE" sz="2400" kern="1200" dirty="0">
            <a:latin typeface="Arial" pitchFamily="34" charset="0"/>
            <a:cs typeface="Arial" pitchFamily="34" charset="0"/>
          </a:endParaRPr>
        </a:p>
      </dsp:txBody>
      <dsp:txXfrm>
        <a:off x="392068" y="9719"/>
        <a:ext cx="5488963" cy="61992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D75A35-31E9-4567-85E7-0DAC3F814778}">
      <dsp:nvSpPr>
        <dsp:cNvPr id="0" name=""/>
        <dsp:cNvSpPr/>
      </dsp:nvSpPr>
      <dsp:spPr>
        <a:xfrm>
          <a:off x="368" y="146654"/>
          <a:ext cx="754838" cy="5395323"/>
        </a:xfrm>
        <a:prstGeom prst="roundRect">
          <a:avLst>
            <a:gd name="adj" fmla="val 5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96012" rIns="124460" bIns="0" numCol="1" spcCol="1270" anchor="t" anchorCtr="0">
          <a:noAutofit/>
        </a:bodyPr>
        <a:lstStyle/>
        <a:p>
          <a:pPr lvl="0" algn="r" defTabSz="1244600" rtl="0">
            <a:lnSpc>
              <a:spcPct val="90000"/>
            </a:lnSpc>
            <a:spcBef>
              <a:spcPct val="0"/>
            </a:spcBef>
            <a:spcAft>
              <a:spcPct val="35000"/>
            </a:spcAft>
          </a:pPr>
          <a:r>
            <a:rPr lang="fr-BE" sz="2800" b="0" kern="1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 Définition</a:t>
          </a:r>
        </a:p>
      </dsp:txBody>
      <dsp:txXfrm rot="16200000">
        <a:off x="-2136229" y="2283253"/>
        <a:ext cx="4424165" cy="150967"/>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6BCC6C3-32E6-4D68-9673-85C1E4307794}">
      <dsp:nvSpPr>
        <dsp:cNvPr id="0" name=""/>
        <dsp:cNvSpPr/>
      </dsp:nvSpPr>
      <dsp:spPr>
        <a:xfrm>
          <a:off x="71983" y="576062"/>
          <a:ext cx="7495336" cy="815532"/>
        </a:xfrm>
        <a:prstGeom prst="rect">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8578" tIns="395732" rIns="608578" bIns="170688" numCol="1" spcCol="1270" anchor="t" anchorCtr="0">
          <a:noAutofit/>
        </a:bodyPr>
        <a:lstStyle/>
        <a:p>
          <a:pPr marL="228600" lvl="1" indent="-228600" algn="ctr" defTabSz="1066800" rtl="0">
            <a:lnSpc>
              <a:spcPct val="90000"/>
            </a:lnSpc>
            <a:spcBef>
              <a:spcPct val="0"/>
            </a:spcBef>
            <a:spcAft>
              <a:spcPct val="15000"/>
            </a:spcAft>
            <a:buChar char="••"/>
          </a:pPr>
          <a:r>
            <a:rPr lang="fr-BE" sz="2400" kern="1200" dirty="0" smtClean="0">
              <a:latin typeface="Arial" pitchFamily="34" charset="0"/>
              <a:cs typeface="Arial" pitchFamily="34" charset="0"/>
            </a:rPr>
            <a:t>« Partout et par tous »</a:t>
          </a:r>
          <a:endParaRPr lang="fr-BE" sz="2400" kern="1200" dirty="0">
            <a:latin typeface="Arial" pitchFamily="34" charset="0"/>
            <a:cs typeface="Arial" pitchFamily="34" charset="0"/>
          </a:endParaRPr>
        </a:p>
      </dsp:txBody>
      <dsp:txXfrm>
        <a:off x="71983" y="576062"/>
        <a:ext cx="7495336" cy="815532"/>
      </dsp:txXfrm>
    </dsp:sp>
    <dsp:sp modelId="{DF3E4E42-0BDA-451F-B201-CB66E76244CF}">
      <dsp:nvSpPr>
        <dsp:cNvPr id="0" name=""/>
        <dsp:cNvSpPr/>
      </dsp:nvSpPr>
      <dsp:spPr>
        <a:xfrm>
          <a:off x="288033" y="95060"/>
          <a:ext cx="5488963" cy="78475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7470" tIns="0" rIns="207470" bIns="0" numCol="1" spcCol="1270" anchor="ctr" anchorCtr="0">
          <a:noAutofit/>
        </a:bodyPr>
        <a:lstStyle/>
        <a:p>
          <a:pPr lvl="0" algn="l" defTabSz="711200" rtl="0">
            <a:lnSpc>
              <a:spcPct val="90000"/>
            </a:lnSpc>
            <a:spcBef>
              <a:spcPct val="0"/>
            </a:spcBef>
            <a:spcAft>
              <a:spcPct val="35000"/>
            </a:spcAft>
          </a:pPr>
          <a:r>
            <a:rPr lang="fr-BE" sz="1600" b="1" kern="1200" dirty="0" smtClean="0">
              <a:latin typeface="Arial" pitchFamily="34" charset="0"/>
              <a:cs typeface="Arial" pitchFamily="34" charset="0"/>
            </a:rPr>
            <a:t>Avoir un CCT à jour, conforme aux normes européennes et utilisé le plus largement possible</a:t>
          </a:r>
          <a:endParaRPr lang="fr-BE" sz="1600" kern="1200" dirty="0">
            <a:latin typeface="Arial" pitchFamily="34" charset="0"/>
            <a:cs typeface="Arial" pitchFamily="34" charset="0"/>
          </a:endParaRPr>
        </a:p>
      </dsp:txBody>
      <dsp:txXfrm>
        <a:off x="288033" y="95060"/>
        <a:ext cx="5488963" cy="78475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D75A35-31E9-4567-85E7-0DAC3F814778}">
      <dsp:nvSpPr>
        <dsp:cNvPr id="0" name=""/>
        <dsp:cNvSpPr/>
      </dsp:nvSpPr>
      <dsp:spPr>
        <a:xfrm>
          <a:off x="368" y="146654"/>
          <a:ext cx="754838" cy="5395323"/>
        </a:xfrm>
        <a:prstGeom prst="roundRect">
          <a:avLst>
            <a:gd name="adj" fmla="val 5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96012" rIns="124460" bIns="0" numCol="1" spcCol="1270" anchor="t" anchorCtr="0">
          <a:noAutofit/>
        </a:bodyPr>
        <a:lstStyle/>
        <a:p>
          <a:pPr lvl="0" algn="r" defTabSz="1244600" rtl="0">
            <a:lnSpc>
              <a:spcPct val="90000"/>
            </a:lnSpc>
            <a:spcBef>
              <a:spcPct val="0"/>
            </a:spcBef>
            <a:spcAft>
              <a:spcPct val="35000"/>
            </a:spcAft>
          </a:pPr>
          <a:r>
            <a:rPr lang="fr-BE" sz="2800" b="0" kern="1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2. Intérêts du document</a:t>
          </a:r>
          <a:endParaRPr lang="fr-BE" sz="2800" b="0" kern="1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dsp:txBody>
      <dsp:txXfrm rot="16200000">
        <a:off x="-2136229" y="2283253"/>
        <a:ext cx="4424165" cy="150967"/>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09BA4F-23DA-47E7-8485-F79390DA8C35}">
      <dsp:nvSpPr>
        <dsp:cNvPr id="0" name=""/>
        <dsp:cNvSpPr/>
      </dsp:nvSpPr>
      <dsp:spPr>
        <a:xfrm>
          <a:off x="987134" y="0"/>
          <a:ext cx="3888432" cy="3888432"/>
        </a:xfrm>
        <a:prstGeom prst="triangl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F48087D-B1C5-4156-A826-0C88C09F1F5B}">
      <dsp:nvSpPr>
        <dsp:cNvPr id="0" name=""/>
        <dsp:cNvSpPr/>
      </dsp:nvSpPr>
      <dsp:spPr>
        <a:xfrm>
          <a:off x="1535941" y="389222"/>
          <a:ext cx="5318299" cy="782281"/>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fr-BE" sz="1400" kern="1200" dirty="0" smtClean="0">
              <a:latin typeface="Arial" pitchFamily="34" charset="0"/>
              <a:cs typeface="Arial" pitchFamily="34" charset="0"/>
            </a:rPr>
            <a:t>Simplification administrative</a:t>
          </a:r>
          <a:endParaRPr lang="fr-BE" sz="1400" kern="1200" dirty="0">
            <a:latin typeface="Arial" pitchFamily="34" charset="0"/>
            <a:cs typeface="Arial" pitchFamily="34" charset="0"/>
          </a:endParaRPr>
        </a:p>
        <a:p>
          <a:pPr marL="114300" lvl="1" indent="-114300" algn="l" defTabSz="533400" rtl="0">
            <a:lnSpc>
              <a:spcPct val="90000"/>
            </a:lnSpc>
            <a:spcBef>
              <a:spcPct val="0"/>
            </a:spcBef>
            <a:spcAft>
              <a:spcPct val="15000"/>
            </a:spcAft>
            <a:buChar char="••"/>
          </a:pPr>
          <a:r>
            <a:rPr lang="fr-BE" sz="1200" i="1" kern="1200" dirty="0" smtClean="0">
              <a:latin typeface="Arial" pitchFamily="34" charset="0"/>
              <a:cs typeface="Arial" pitchFamily="34" charset="0"/>
            </a:rPr>
            <a:t>Pour le pouvoir adjudicateur</a:t>
          </a:r>
          <a:endParaRPr lang="fr-BE" sz="1200" i="1" kern="1200" dirty="0">
            <a:latin typeface="Arial" pitchFamily="34" charset="0"/>
            <a:cs typeface="Arial" pitchFamily="34" charset="0"/>
          </a:endParaRPr>
        </a:p>
        <a:p>
          <a:pPr marL="114300" lvl="1" indent="-114300" algn="l" defTabSz="533400" rtl="0">
            <a:lnSpc>
              <a:spcPct val="90000"/>
            </a:lnSpc>
            <a:spcBef>
              <a:spcPct val="0"/>
            </a:spcBef>
            <a:spcAft>
              <a:spcPct val="15000"/>
            </a:spcAft>
            <a:buChar char="••"/>
          </a:pPr>
          <a:r>
            <a:rPr lang="fr-BE" sz="1200" i="1" kern="1200" dirty="0" smtClean="0">
              <a:latin typeface="Arial" pitchFamily="34" charset="0"/>
              <a:cs typeface="Arial" pitchFamily="34" charset="0"/>
            </a:rPr>
            <a:t>Pour le soumissionnaire</a:t>
          </a:r>
          <a:endParaRPr lang="fr-BE" sz="1400" i="1" kern="1200" dirty="0">
            <a:latin typeface="Arial" pitchFamily="34" charset="0"/>
            <a:cs typeface="Arial" pitchFamily="34" charset="0"/>
          </a:endParaRPr>
        </a:p>
      </dsp:txBody>
      <dsp:txXfrm>
        <a:off x="1535941" y="389222"/>
        <a:ext cx="5318299" cy="782281"/>
      </dsp:txXfrm>
    </dsp:sp>
    <dsp:sp modelId="{89572E7F-E351-47EB-BA80-48290F23D677}">
      <dsp:nvSpPr>
        <dsp:cNvPr id="0" name=""/>
        <dsp:cNvSpPr/>
      </dsp:nvSpPr>
      <dsp:spPr>
        <a:xfrm>
          <a:off x="1535941" y="1227039"/>
          <a:ext cx="5318299" cy="717176"/>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fr-BE" sz="1400" kern="1200" dirty="0" smtClean="0">
              <a:latin typeface="Arial" pitchFamily="34" charset="0"/>
              <a:cs typeface="Arial" pitchFamily="34" charset="0"/>
            </a:rPr>
            <a:t>Un </a:t>
          </a:r>
          <a:r>
            <a:rPr lang="fr-BE" sz="1400" kern="1200" dirty="0" err="1" smtClean="0">
              <a:latin typeface="Arial" pitchFamily="34" charset="0"/>
              <a:cs typeface="Arial" pitchFamily="34" charset="0"/>
            </a:rPr>
            <a:t>CSCh</a:t>
          </a:r>
          <a:endParaRPr lang="fr-BE" sz="1400" kern="1200" dirty="0">
            <a:latin typeface="Arial" pitchFamily="34" charset="0"/>
            <a:cs typeface="Arial" pitchFamily="34" charset="0"/>
          </a:endParaRPr>
        </a:p>
        <a:p>
          <a:pPr marL="114300" lvl="1" indent="-114300" algn="l" defTabSz="533400" rtl="0">
            <a:lnSpc>
              <a:spcPct val="90000"/>
            </a:lnSpc>
            <a:spcBef>
              <a:spcPct val="0"/>
            </a:spcBef>
            <a:spcAft>
              <a:spcPct val="15000"/>
            </a:spcAft>
            <a:buChar char="••"/>
          </a:pPr>
          <a:r>
            <a:rPr lang="fr-BE" sz="1200" i="1" kern="1200" dirty="0" smtClean="0">
              <a:latin typeface="Arial" pitchFamily="34" charset="0"/>
              <a:cs typeface="Arial" pitchFamily="34" charset="0"/>
            </a:rPr>
            <a:t>sans redite</a:t>
          </a:r>
          <a:endParaRPr lang="fr-BE" sz="1200" i="1" kern="1200" dirty="0">
            <a:latin typeface="Arial" pitchFamily="34" charset="0"/>
            <a:cs typeface="Arial" pitchFamily="34" charset="0"/>
          </a:endParaRPr>
        </a:p>
        <a:p>
          <a:pPr marL="114300" lvl="1" indent="-114300" algn="l" defTabSz="533400" rtl="0">
            <a:lnSpc>
              <a:spcPct val="90000"/>
            </a:lnSpc>
            <a:spcBef>
              <a:spcPct val="0"/>
            </a:spcBef>
            <a:spcAft>
              <a:spcPct val="15000"/>
            </a:spcAft>
            <a:buChar char="••"/>
          </a:pPr>
          <a:r>
            <a:rPr lang="fr-BE" sz="1200" i="1" kern="1200" dirty="0" smtClean="0">
              <a:latin typeface="Arial" pitchFamily="34" charset="0"/>
              <a:cs typeface="Arial" pitchFamily="34" charset="0"/>
            </a:rPr>
            <a:t>Ne comportant que les choix et particularités du projet</a:t>
          </a:r>
          <a:endParaRPr lang="fr-BE" sz="1200" i="1" kern="1200" dirty="0">
            <a:latin typeface="Arial" pitchFamily="34" charset="0"/>
            <a:cs typeface="Arial" pitchFamily="34" charset="0"/>
          </a:endParaRPr>
        </a:p>
      </dsp:txBody>
      <dsp:txXfrm>
        <a:off x="1535941" y="1227039"/>
        <a:ext cx="5318299" cy="717176"/>
      </dsp:txXfrm>
    </dsp:sp>
    <dsp:sp modelId="{8C83CC86-AE4F-45AE-B401-E8003C228840}">
      <dsp:nvSpPr>
        <dsp:cNvPr id="0" name=""/>
        <dsp:cNvSpPr/>
      </dsp:nvSpPr>
      <dsp:spPr>
        <a:xfrm>
          <a:off x="1535941" y="1999751"/>
          <a:ext cx="5318299" cy="444283"/>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fr-BE" sz="1400" kern="1200" dirty="0" smtClean="0">
              <a:latin typeface="Arial" pitchFamily="34" charset="0"/>
              <a:cs typeface="Arial" pitchFamily="34" charset="0"/>
            </a:rPr>
            <a:t>Des postes normalisés</a:t>
          </a:r>
          <a:endParaRPr lang="fr-BE" sz="1400" kern="1200" dirty="0">
            <a:latin typeface="Arial" pitchFamily="34" charset="0"/>
            <a:cs typeface="Arial" pitchFamily="34" charset="0"/>
          </a:endParaRPr>
        </a:p>
      </dsp:txBody>
      <dsp:txXfrm>
        <a:off x="1535941" y="1999751"/>
        <a:ext cx="5318299" cy="444283"/>
      </dsp:txXfrm>
    </dsp:sp>
    <dsp:sp modelId="{995F1B0D-3B56-466C-9367-B08743FEE499}">
      <dsp:nvSpPr>
        <dsp:cNvPr id="0" name=""/>
        <dsp:cNvSpPr/>
      </dsp:nvSpPr>
      <dsp:spPr>
        <a:xfrm>
          <a:off x="1535941" y="2499570"/>
          <a:ext cx="5318299" cy="444283"/>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fr-BE" sz="1400" kern="1200" dirty="0" smtClean="0">
              <a:latin typeface="Arial" pitchFamily="34" charset="0"/>
              <a:cs typeface="Arial" pitchFamily="34" charset="0"/>
            </a:rPr>
            <a:t>Des documents de référence connus et appliqués</a:t>
          </a:r>
          <a:endParaRPr lang="fr-BE" sz="1400" kern="1200" dirty="0">
            <a:latin typeface="Arial" pitchFamily="34" charset="0"/>
            <a:cs typeface="Arial" pitchFamily="34" charset="0"/>
          </a:endParaRPr>
        </a:p>
      </dsp:txBody>
      <dsp:txXfrm>
        <a:off x="1535941" y="2499570"/>
        <a:ext cx="5318299" cy="444283"/>
      </dsp:txXfrm>
    </dsp:sp>
    <dsp:sp modelId="{693EDEC2-38F6-4F17-9ADA-8588F4C3E9F0}">
      <dsp:nvSpPr>
        <dsp:cNvPr id="0" name=""/>
        <dsp:cNvSpPr/>
      </dsp:nvSpPr>
      <dsp:spPr>
        <a:xfrm>
          <a:off x="1535941" y="2999389"/>
          <a:ext cx="5318299" cy="444283"/>
        </a:xfrm>
        <a:prstGeom prst="round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fr-BE" sz="1400" kern="1200" dirty="0" smtClean="0">
              <a:latin typeface="Arial" pitchFamily="34" charset="0"/>
              <a:cs typeface="Arial" pitchFamily="34" charset="0"/>
            </a:rPr>
            <a:t>Des prescriptions communes à tous les réseaux (régional et communal)</a:t>
          </a:r>
          <a:endParaRPr lang="fr-BE" sz="1400" kern="1200" dirty="0">
            <a:latin typeface="Arial" pitchFamily="34" charset="0"/>
            <a:cs typeface="Arial" pitchFamily="34" charset="0"/>
          </a:endParaRPr>
        </a:p>
      </dsp:txBody>
      <dsp:txXfrm>
        <a:off x="1535941" y="2999389"/>
        <a:ext cx="5318299" cy="444283"/>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D75A35-31E9-4567-85E7-0DAC3F814778}">
      <dsp:nvSpPr>
        <dsp:cNvPr id="0" name=""/>
        <dsp:cNvSpPr/>
      </dsp:nvSpPr>
      <dsp:spPr>
        <a:xfrm>
          <a:off x="368" y="146654"/>
          <a:ext cx="754838" cy="5395323"/>
        </a:xfrm>
        <a:prstGeom prst="roundRect">
          <a:avLst>
            <a:gd name="adj" fmla="val 5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96012" rIns="124460" bIns="0" numCol="1" spcCol="1270" anchor="t" anchorCtr="0">
          <a:noAutofit/>
        </a:bodyPr>
        <a:lstStyle/>
        <a:p>
          <a:pPr lvl="0" algn="r" defTabSz="1244600" rtl="0">
            <a:lnSpc>
              <a:spcPct val="90000"/>
            </a:lnSpc>
            <a:spcBef>
              <a:spcPct val="0"/>
            </a:spcBef>
            <a:spcAft>
              <a:spcPct val="35000"/>
            </a:spcAft>
          </a:pPr>
          <a:r>
            <a:rPr lang="fr-BE" sz="2800" b="0" kern="1200" dirty="0" smtClean="0">
              <a:effectLst>
                <a:outerShdw blurRad="38100" dist="38100" dir="2700000" algn="tl">
                  <a:srgbClr val="000000">
                    <a:alpha val="43137"/>
                  </a:srgbClr>
                </a:outerShdw>
              </a:effectLst>
              <a:latin typeface="Times New Roman" pitchFamily="18" charset="0"/>
              <a:cs typeface="Times New Roman" pitchFamily="18" charset="0"/>
            </a:rPr>
            <a:t>3. Structure du </a:t>
          </a:r>
          <a:r>
            <a:rPr lang="fr-BE" sz="2800" b="0" kern="1200" dirty="0" err="1" smtClean="0">
              <a:effectLst>
                <a:outerShdw blurRad="38100" dist="38100" dir="2700000" algn="tl">
                  <a:srgbClr val="000000">
                    <a:alpha val="43137"/>
                  </a:srgbClr>
                </a:outerShdw>
              </a:effectLst>
              <a:latin typeface="Times New Roman" pitchFamily="18" charset="0"/>
              <a:cs typeface="Times New Roman" pitchFamily="18" charset="0"/>
            </a:rPr>
            <a:t>Qualiroutes</a:t>
          </a:r>
          <a:endParaRPr lang="fr-BE" sz="2800" b="0" kern="1200" dirty="0">
            <a:effectLst>
              <a:outerShdw blurRad="38100" dist="38100" dir="2700000" algn="tl">
                <a:srgbClr val="000000">
                  <a:alpha val="43137"/>
                </a:srgbClr>
              </a:outerShdw>
            </a:effectLst>
            <a:latin typeface="Times New Roman" pitchFamily="18" charset="0"/>
            <a:cs typeface="Times New Roman" pitchFamily="18" charset="0"/>
          </a:endParaRPr>
        </a:p>
      </dsp:txBody>
      <dsp:txXfrm rot="16200000">
        <a:off x="-2136229" y="2283253"/>
        <a:ext cx="4424165" cy="15096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Times New Roman" charset="0"/>
                <a:ea typeface="Geneva" pitchFamily="64" charset="-128"/>
                <a:cs typeface="+mn-cs"/>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Times New Roman" charset="0"/>
                <a:ea typeface="Geneva" pitchFamily="64" charset="-128"/>
                <a:cs typeface="+mn-cs"/>
              </a:defRPr>
            </a:lvl1pPr>
          </a:lstStyle>
          <a:p>
            <a:pPr>
              <a:defRPr/>
            </a:pPr>
            <a:fld id="{AB55B576-B757-46A2-885F-40646716A77F}" type="datetime1">
              <a:rPr lang="fr-FR"/>
              <a:pPr>
                <a:defRPr/>
              </a:pPr>
              <a:t>25/03/2015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Times New Roman" charset="0"/>
                <a:ea typeface="Geneva" pitchFamily="64" charset="-128"/>
                <a:cs typeface="+mn-cs"/>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Times New Roman" charset="0"/>
                <a:ea typeface="Geneva" pitchFamily="64" charset="-128"/>
                <a:cs typeface="+mn-cs"/>
              </a:defRPr>
            </a:lvl1pPr>
          </a:lstStyle>
          <a:p>
            <a:pPr>
              <a:defRPr/>
            </a:pPr>
            <a:fld id="{12F4F0F5-5EEF-437B-8FC2-FAAA7D3CFCEA}" type="slidenum">
              <a:rPr lang="fr-FR"/>
              <a:pPr>
                <a:defRP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defRPr sz="1200">
                <a:latin typeface="Times New Roman" charset="0"/>
                <a:ea typeface="Geneva" pitchFamily="64" charset="-128"/>
                <a:cs typeface="+mn-cs"/>
              </a:defRPr>
            </a:lvl1pPr>
          </a:lstStyle>
          <a:p>
            <a:pPr>
              <a:defRPr/>
            </a:pPr>
            <a:endParaRPr lang="fr-FR"/>
          </a:p>
        </p:txBody>
      </p:sp>
      <p:sp>
        <p:nvSpPr>
          <p:cNvPr id="307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200">
                <a:latin typeface="Times New Roman" charset="0"/>
                <a:ea typeface="Geneva" pitchFamily="64" charset="-128"/>
                <a:cs typeface="+mn-cs"/>
              </a:defRPr>
            </a:lvl1pPr>
          </a:lstStyle>
          <a:p>
            <a:pPr>
              <a:defRPr/>
            </a:pPr>
            <a:endParaRPr lang="fr-FR"/>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307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defRPr sz="1200">
                <a:latin typeface="Times New Roman" charset="0"/>
                <a:ea typeface="Geneva" pitchFamily="64" charset="-128"/>
                <a:cs typeface="+mn-cs"/>
              </a:defRPr>
            </a:lvl1pPr>
          </a:lstStyle>
          <a:p>
            <a:pPr>
              <a:defRPr/>
            </a:pPr>
            <a:endParaRPr lang="fr-FR"/>
          </a:p>
        </p:txBody>
      </p:sp>
      <p:sp>
        <p:nvSpPr>
          <p:cNvPr id="307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atin typeface="Times New Roman" charset="0"/>
                <a:ea typeface="Geneva" pitchFamily="64" charset="-128"/>
                <a:cs typeface="+mn-cs"/>
              </a:defRPr>
            </a:lvl1pPr>
          </a:lstStyle>
          <a:p>
            <a:pPr>
              <a:defRPr/>
            </a:pPr>
            <a:fld id="{7DC76552-A723-4E4B-883F-41ACA5B1E29A}"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84" charset="0"/>
        <a:ea typeface="Geneva" pitchFamily="96" charset="-128"/>
        <a:cs typeface="Geneva" pitchFamily="96" charset="-128"/>
      </a:defRPr>
    </a:lvl1pPr>
    <a:lvl2pPr marL="457200" algn="l" rtl="0" eaLnBrk="0" fontAlgn="base" hangingPunct="0">
      <a:spcBef>
        <a:spcPct val="30000"/>
      </a:spcBef>
      <a:spcAft>
        <a:spcPct val="0"/>
      </a:spcAft>
      <a:defRPr kumimoji="1" sz="1200" kern="1200">
        <a:solidFill>
          <a:schemeClr val="tx1"/>
        </a:solidFill>
        <a:latin typeface="Times New Roman" pitchFamily="84" charset="0"/>
        <a:ea typeface="Geneva" pitchFamily="112" charset="-128"/>
        <a:cs typeface="Geneva"/>
      </a:defRPr>
    </a:lvl2pPr>
    <a:lvl3pPr marL="914400" algn="l" rtl="0" eaLnBrk="0" fontAlgn="base" hangingPunct="0">
      <a:spcBef>
        <a:spcPct val="30000"/>
      </a:spcBef>
      <a:spcAft>
        <a:spcPct val="0"/>
      </a:spcAft>
      <a:defRPr kumimoji="1" sz="1200" kern="1200">
        <a:solidFill>
          <a:schemeClr val="tx1"/>
        </a:solidFill>
        <a:latin typeface="Times New Roman" pitchFamily="84" charset="0"/>
        <a:ea typeface="Geneva" pitchFamily="112" charset="-128"/>
        <a:cs typeface="Geneva"/>
      </a:defRPr>
    </a:lvl3pPr>
    <a:lvl4pPr marL="1371600" algn="l" rtl="0" eaLnBrk="0" fontAlgn="base" hangingPunct="0">
      <a:spcBef>
        <a:spcPct val="30000"/>
      </a:spcBef>
      <a:spcAft>
        <a:spcPct val="0"/>
      </a:spcAft>
      <a:defRPr kumimoji="1" sz="1200" kern="1200">
        <a:solidFill>
          <a:schemeClr val="tx1"/>
        </a:solidFill>
        <a:latin typeface="Times New Roman" pitchFamily="84" charset="0"/>
        <a:ea typeface="Geneva" pitchFamily="112" charset="-128"/>
        <a:cs typeface="Geneva"/>
      </a:defRPr>
    </a:lvl4pPr>
    <a:lvl5pPr marL="1828800" algn="l" rtl="0" eaLnBrk="0" fontAlgn="base" hangingPunct="0">
      <a:spcBef>
        <a:spcPct val="30000"/>
      </a:spcBef>
      <a:spcAft>
        <a:spcPct val="0"/>
      </a:spcAft>
      <a:defRPr kumimoji="1" sz="1200" kern="1200">
        <a:solidFill>
          <a:schemeClr val="tx1"/>
        </a:solidFill>
        <a:latin typeface="Times New Roman" pitchFamily="84" charset="0"/>
        <a:ea typeface="Geneva" pitchFamily="112" charset="-128"/>
        <a:cs typeface="Geneva"/>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133662F-4A5B-4D55-87ED-0563AC586085}" type="slidenum">
              <a:rPr lang="fr-FR" smtClean="0">
                <a:latin typeface="Times New Roman" pitchFamily="18" charset="0"/>
                <a:ea typeface="Geneva"/>
                <a:cs typeface="Geneva"/>
              </a:rPr>
              <a:pPr/>
              <a:t>1</a:t>
            </a:fld>
            <a:endParaRPr lang="fr-FR" smtClean="0">
              <a:latin typeface="Times New Roman" pitchFamily="18" charset="0"/>
              <a:ea typeface="Geneva"/>
              <a:cs typeface="Geneva"/>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fr-FR" smtClean="0">
              <a:latin typeface="Times New Roman" pitchFamily="18" charset="0"/>
              <a:ea typeface="Geneva"/>
              <a:cs typeface="Genev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e l'image des diapositives 1"/>
          <p:cNvSpPr>
            <a:spLocks noGrp="1" noRot="1" noChangeAspect="1" noTextEdit="1"/>
          </p:cNvSpPr>
          <p:nvPr>
            <p:ph type="sldImg"/>
          </p:nvPr>
        </p:nvSpPr>
        <p:spPr>
          <a:ln/>
        </p:spPr>
      </p:sp>
      <p:sp>
        <p:nvSpPr>
          <p:cNvPr id="59395" name="Espace réservé des commentaires 2"/>
          <p:cNvSpPr>
            <a:spLocks noGrp="1"/>
          </p:cNvSpPr>
          <p:nvPr>
            <p:ph type="body" idx="1"/>
          </p:nvPr>
        </p:nvSpPr>
        <p:spPr>
          <a:noFill/>
          <a:ln/>
        </p:spPr>
        <p:txBody>
          <a:bodyPr/>
          <a:lstStyle/>
          <a:p>
            <a:endParaRPr lang="fr-BE" smtClean="0">
              <a:latin typeface="Times New Roman" pitchFamily="18" charset="0"/>
              <a:ea typeface="Geneva"/>
              <a:cs typeface="Geneva"/>
            </a:endParaRPr>
          </a:p>
        </p:txBody>
      </p:sp>
      <p:sp>
        <p:nvSpPr>
          <p:cNvPr id="59396" name="Espace réservé du numéro de diapositive 3"/>
          <p:cNvSpPr>
            <a:spLocks noGrp="1"/>
          </p:cNvSpPr>
          <p:nvPr>
            <p:ph type="sldNum" sz="quarter" idx="5"/>
          </p:nvPr>
        </p:nvSpPr>
        <p:spPr>
          <a:noFill/>
        </p:spPr>
        <p:txBody>
          <a:bodyPr/>
          <a:lstStyle/>
          <a:p>
            <a:fld id="{FC293218-5E40-48A0-9CBC-089F77F0EF78}" type="slidenum">
              <a:rPr lang="fr-FR" smtClean="0">
                <a:ea typeface="Geneva"/>
                <a:cs typeface="Geneva"/>
              </a:rPr>
              <a:pPr/>
              <a:t>25</a:t>
            </a:fld>
            <a:endParaRPr lang="fr-FR" smtClean="0">
              <a:ea typeface="Geneva"/>
              <a:cs typeface="Genev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p:cNvSpPr>
            <a:spLocks noGrp="1" noRot="1" noChangeAspect="1" noTextEdit="1"/>
          </p:cNvSpPr>
          <p:nvPr>
            <p:ph type="sldImg"/>
          </p:nvPr>
        </p:nvSpPr>
        <p:spPr>
          <a:ln/>
        </p:spPr>
      </p:sp>
      <p:sp>
        <p:nvSpPr>
          <p:cNvPr id="60419" name="Espace réservé des commentaires 2"/>
          <p:cNvSpPr>
            <a:spLocks noGrp="1"/>
          </p:cNvSpPr>
          <p:nvPr>
            <p:ph type="body" idx="1"/>
          </p:nvPr>
        </p:nvSpPr>
        <p:spPr>
          <a:noFill/>
          <a:ln/>
        </p:spPr>
        <p:txBody>
          <a:bodyPr/>
          <a:lstStyle/>
          <a:p>
            <a:endParaRPr lang="fr-BE" smtClean="0">
              <a:latin typeface="Times New Roman" pitchFamily="18" charset="0"/>
              <a:ea typeface="Geneva"/>
              <a:cs typeface="Geneva"/>
            </a:endParaRPr>
          </a:p>
        </p:txBody>
      </p:sp>
      <p:sp>
        <p:nvSpPr>
          <p:cNvPr id="60420" name="Espace réservé du numéro de diapositive 3"/>
          <p:cNvSpPr>
            <a:spLocks noGrp="1"/>
          </p:cNvSpPr>
          <p:nvPr>
            <p:ph type="sldNum" sz="quarter" idx="5"/>
          </p:nvPr>
        </p:nvSpPr>
        <p:spPr>
          <a:noFill/>
        </p:spPr>
        <p:txBody>
          <a:bodyPr/>
          <a:lstStyle/>
          <a:p>
            <a:fld id="{88D51FC7-4823-43B5-8C32-9937E9BA72CB}" type="slidenum">
              <a:rPr lang="fr-FR" smtClean="0">
                <a:latin typeface="Times New Roman" pitchFamily="18" charset="0"/>
                <a:ea typeface="Geneva"/>
                <a:cs typeface="Geneva"/>
              </a:rPr>
              <a:pPr/>
              <a:t>26</a:t>
            </a:fld>
            <a:endParaRPr lang="fr-FR" smtClean="0">
              <a:latin typeface="Times New Roman" pitchFamily="18" charset="0"/>
              <a:ea typeface="Geneva"/>
              <a:cs typeface="Genev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a:ln/>
        </p:spPr>
      </p:sp>
      <p:sp>
        <p:nvSpPr>
          <p:cNvPr id="48131" name="Espace réservé des commentaires 2"/>
          <p:cNvSpPr>
            <a:spLocks noGrp="1"/>
          </p:cNvSpPr>
          <p:nvPr>
            <p:ph type="body" idx="1"/>
          </p:nvPr>
        </p:nvSpPr>
        <p:spPr>
          <a:noFill/>
          <a:ln/>
        </p:spPr>
        <p:txBody>
          <a:bodyPr/>
          <a:lstStyle/>
          <a:p>
            <a:endParaRPr lang="fr-BE" smtClean="0">
              <a:latin typeface="Times New Roman" pitchFamily="18" charset="0"/>
              <a:ea typeface="Geneva"/>
              <a:cs typeface="Geneva"/>
            </a:endParaRPr>
          </a:p>
        </p:txBody>
      </p:sp>
      <p:sp>
        <p:nvSpPr>
          <p:cNvPr id="48132" name="Espace réservé du numéro de diapositive 3"/>
          <p:cNvSpPr>
            <a:spLocks noGrp="1"/>
          </p:cNvSpPr>
          <p:nvPr>
            <p:ph type="sldNum" sz="quarter" idx="5"/>
          </p:nvPr>
        </p:nvSpPr>
        <p:spPr>
          <a:noFill/>
        </p:spPr>
        <p:txBody>
          <a:bodyPr/>
          <a:lstStyle/>
          <a:p>
            <a:fld id="{043F04F9-81E4-475B-BF7D-B9F2C0F9393E}" type="slidenum">
              <a:rPr lang="fr-FR" smtClean="0">
                <a:latin typeface="Times New Roman" pitchFamily="18" charset="0"/>
                <a:ea typeface="Geneva"/>
                <a:cs typeface="Geneva"/>
              </a:rPr>
              <a:pPr/>
              <a:t>2</a:t>
            </a:fld>
            <a:endParaRPr lang="fr-FR" smtClean="0">
              <a:latin typeface="Times New Roman" pitchFamily="18" charset="0"/>
              <a:ea typeface="Geneva"/>
              <a:cs typeface="Genev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ln/>
        </p:spPr>
      </p:sp>
      <p:sp>
        <p:nvSpPr>
          <p:cNvPr id="49155" name="Espace réservé des commentaires 2"/>
          <p:cNvSpPr>
            <a:spLocks noGrp="1"/>
          </p:cNvSpPr>
          <p:nvPr>
            <p:ph type="body" idx="1"/>
          </p:nvPr>
        </p:nvSpPr>
        <p:spPr>
          <a:noFill/>
          <a:ln/>
        </p:spPr>
        <p:txBody>
          <a:bodyPr/>
          <a:lstStyle/>
          <a:p>
            <a:endParaRPr lang="fr-BE" smtClean="0">
              <a:latin typeface="Times New Roman" pitchFamily="18" charset="0"/>
              <a:ea typeface="Geneva"/>
              <a:cs typeface="Geneva"/>
            </a:endParaRPr>
          </a:p>
        </p:txBody>
      </p:sp>
      <p:sp>
        <p:nvSpPr>
          <p:cNvPr id="49156" name="Espace réservé du numéro de diapositive 3"/>
          <p:cNvSpPr>
            <a:spLocks noGrp="1"/>
          </p:cNvSpPr>
          <p:nvPr>
            <p:ph type="sldNum" sz="quarter" idx="5"/>
          </p:nvPr>
        </p:nvSpPr>
        <p:spPr>
          <a:noFill/>
        </p:spPr>
        <p:txBody>
          <a:bodyPr/>
          <a:lstStyle/>
          <a:p>
            <a:fld id="{1F5A68B0-3FC0-4EDD-893F-7D920DD1D18F}" type="slidenum">
              <a:rPr lang="fr-FR" smtClean="0">
                <a:latin typeface="Times New Roman" pitchFamily="18" charset="0"/>
                <a:ea typeface="Geneva"/>
                <a:cs typeface="Geneva"/>
              </a:rPr>
              <a:pPr/>
              <a:t>3</a:t>
            </a:fld>
            <a:endParaRPr lang="fr-FR" smtClean="0">
              <a:latin typeface="Times New Roman" pitchFamily="18" charset="0"/>
              <a:ea typeface="Geneva"/>
              <a:cs typeface="Genev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a:ln/>
        </p:spPr>
      </p:sp>
      <p:sp>
        <p:nvSpPr>
          <p:cNvPr id="50179" name="Espace réservé des commentaires 2"/>
          <p:cNvSpPr>
            <a:spLocks noGrp="1"/>
          </p:cNvSpPr>
          <p:nvPr>
            <p:ph type="body" idx="1"/>
          </p:nvPr>
        </p:nvSpPr>
        <p:spPr>
          <a:noFill/>
          <a:ln/>
        </p:spPr>
        <p:txBody>
          <a:bodyPr/>
          <a:lstStyle/>
          <a:p>
            <a:endParaRPr lang="fr-BE" smtClean="0">
              <a:latin typeface="Times New Roman" pitchFamily="18" charset="0"/>
              <a:ea typeface="Geneva"/>
              <a:cs typeface="Geneva"/>
            </a:endParaRPr>
          </a:p>
        </p:txBody>
      </p:sp>
      <p:sp>
        <p:nvSpPr>
          <p:cNvPr id="50180" name="Espace réservé du numéro de diapositive 3"/>
          <p:cNvSpPr>
            <a:spLocks noGrp="1"/>
          </p:cNvSpPr>
          <p:nvPr>
            <p:ph type="sldNum" sz="quarter" idx="5"/>
          </p:nvPr>
        </p:nvSpPr>
        <p:spPr>
          <a:noFill/>
        </p:spPr>
        <p:txBody>
          <a:bodyPr/>
          <a:lstStyle/>
          <a:p>
            <a:fld id="{92D0B534-BCF7-4504-892F-316D177F6198}" type="slidenum">
              <a:rPr lang="fr-FR" smtClean="0">
                <a:latin typeface="Times New Roman" pitchFamily="18" charset="0"/>
                <a:ea typeface="Geneva"/>
                <a:cs typeface="Geneva"/>
              </a:rPr>
              <a:pPr/>
              <a:t>4</a:t>
            </a:fld>
            <a:endParaRPr lang="fr-FR" smtClean="0">
              <a:latin typeface="Times New Roman" pitchFamily="18" charset="0"/>
              <a:ea typeface="Geneva"/>
              <a:cs typeface="Genev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39C4E4A9-C293-45BF-8250-0D491C3AC871}" type="slidenum">
              <a:rPr lang="fr-FR" smtClean="0">
                <a:latin typeface="Times New Roman" pitchFamily="18" charset="0"/>
                <a:ea typeface="Geneva"/>
                <a:cs typeface="Geneva"/>
              </a:rPr>
              <a:pPr/>
              <a:t>8</a:t>
            </a:fld>
            <a:endParaRPr lang="fr-FR" smtClean="0">
              <a:latin typeface="Times New Roman" pitchFamily="18" charset="0"/>
              <a:ea typeface="Geneva"/>
              <a:cs typeface="Geneva"/>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fr-FR" smtClean="0">
              <a:latin typeface="Times New Roman" pitchFamily="18" charset="0"/>
              <a:ea typeface="Geneva"/>
              <a:cs typeface="Genev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txBox="1">
            <a:spLocks noGrp="1" noChangeArrowheads="1"/>
          </p:cNvSpPr>
          <p:nvPr/>
        </p:nvSpPr>
        <p:spPr bwMode="auto">
          <a:xfrm>
            <a:off x="3885566" y="8686510"/>
            <a:ext cx="2972434" cy="457490"/>
          </a:xfrm>
          <a:prstGeom prst="rect">
            <a:avLst/>
          </a:prstGeom>
          <a:noFill/>
          <a:ln w="9525">
            <a:noFill/>
            <a:miter lim="800000"/>
            <a:headEnd/>
            <a:tailEnd/>
          </a:ln>
        </p:spPr>
        <p:txBody>
          <a:bodyPr wrap="none" lIns="91427" tIns="45713" rIns="91427" bIns="45713" anchor="b"/>
          <a:lstStyle/>
          <a:p>
            <a:pPr algn="r" defTabSz="914372"/>
            <a:fld id="{D495DA42-9E42-432A-9282-ECDB38A93125}" type="slidenum">
              <a:rPr lang="fr-FR" sz="1200"/>
              <a:pPr algn="r" defTabSz="914372"/>
              <a:t>13</a:t>
            </a:fld>
            <a:endParaRPr lang="fr-FR" sz="1200" dirty="0"/>
          </a:p>
        </p:txBody>
      </p:sp>
      <p:sp>
        <p:nvSpPr>
          <p:cNvPr id="19458" name="Rectangle 2"/>
          <p:cNvSpPr>
            <a:spLocks noGrp="1" noRot="1" noChangeArrowheads="1" noTextEdit="1"/>
          </p:cNvSpPr>
          <p:nvPr>
            <p:ph type="sldImg"/>
          </p:nvPr>
        </p:nvSpPr>
        <p:spPr>
          <a:ln/>
        </p:spPr>
      </p:sp>
      <p:sp>
        <p:nvSpPr>
          <p:cNvPr id="19459" name="Rectangle 3"/>
          <p:cNvSpPr>
            <a:spLocks noGrp="1" noChangeArrowheads="1"/>
          </p:cNvSpPr>
          <p:nvPr>
            <p:ph type="body" idx="1"/>
          </p:nvPr>
        </p:nvSpPr>
        <p:spPr/>
        <p:txBody>
          <a:bodyPr/>
          <a:lstStyle/>
          <a:p>
            <a:pPr eaLnBrk="1" hangingPunct="1"/>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wrap="none" anchor="b"/>
          <a:lstStyle/>
          <a:p>
            <a:pPr algn="r"/>
            <a:fld id="{77DC3E8B-D4FC-4FDA-960B-22F1C5C96E16}" type="slidenum">
              <a:rPr lang="fr-FR" sz="1200"/>
              <a:pPr algn="r"/>
              <a:t>22</a:t>
            </a:fld>
            <a:endParaRPr lang="fr-FR"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fr-FR" smtClean="0">
              <a:latin typeface="Times New Roman" pitchFamily="18" charset="0"/>
              <a:ea typeface="Geneva"/>
              <a:cs typeface="Genev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a:ln/>
        </p:spPr>
      </p:sp>
      <p:sp>
        <p:nvSpPr>
          <p:cNvPr id="43011" name="Espace réservé des commentaires 2"/>
          <p:cNvSpPr>
            <a:spLocks noGrp="1"/>
          </p:cNvSpPr>
          <p:nvPr>
            <p:ph type="body" idx="1"/>
          </p:nvPr>
        </p:nvSpPr>
        <p:spPr>
          <a:noFill/>
          <a:ln/>
        </p:spPr>
        <p:txBody>
          <a:bodyPr/>
          <a:lstStyle/>
          <a:p>
            <a:endParaRPr lang="fr-BE" smtClean="0">
              <a:latin typeface="Times New Roman" pitchFamily="18" charset="0"/>
              <a:ea typeface="Geneva"/>
              <a:cs typeface="Geneva"/>
            </a:endParaRPr>
          </a:p>
        </p:txBody>
      </p:sp>
      <p:sp>
        <p:nvSpPr>
          <p:cNvPr id="43012" name="Espace réservé du numéro de diapositive 3"/>
          <p:cNvSpPr>
            <a:spLocks noGrp="1"/>
          </p:cNvSpPr>
          <p:nvPr>
            <p:ph type="sldNum" sz="quarter" idx="5"/>
          </p:nvPr>
        </p:nvSpPr>
        <p:spPr>
          <a:noFill/>
        </p:spPr>
        <p:txBody>
          <a:bodyPr/>
          <a:lstStyle/>
          <a:p>
            <a:fld id="{69B6E2DB-D09E-40DC-A362-DA19E9C2C7D1}" type="slidenum">
              <a:rPr lang="fr-FR" smtClean="0">
                <a:latin typeface="Times New Roman" pitchFamily="18" charset="0"/>
                <a:ea typeface="Geneva"/>
                <a:cs typeface="Geneva"/>
              </a:rPr>
              <a:pPr/>
              <a:t>23</a:t>
            </a:fld>
            <a:endParaRPr lang="fr-FR" smtClean="0">
              <a:latin typeface="Times New Roman" pitchFamily="18" charset="0"/>
              <a:ea typeface="Geneva"/>
              <a:cs typeface="Genev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e l'image des diapositives 1"/>
          <p:cNvSpPr>
            <a:spLocks noGrp="1" noRot="1" noChangeAspect="1" noTextEdit="1"/>
          </p:cNvSpPr>
          <p:nvPr>
            <p:ph type="sldImg"/>
          </p:nvPr>
        </p:nvSpPr>
        <p:spPr>
          <a:ln/>
        </p:spPr>
      </p:sp>
      <p:sp>
        <p:nvSpPr>
          <p:cNvPr id="59395" name="Espace réservé des commentaires 2"/>
          <p:cNvSpPr>
            <a:spLocks noGrp="1"/>
          </p:cNvSpPr>
          <p:nvPr>
            <p:ph type="body" idx="1"/>
          </p:nvPr>
        </p:nvSpPr>
        <p:spPr>
          <a:noFill/>
          <a:ln/>
        </p:spPr>
        <p:txBody>
          <a:bodyPr/>
          <a:lstStyle/>
          <a:p>
            <a:endParaRPr lang="fr-BE" smtClean="0">
              <a:latin typeface="Times New Roman" pitchFamily="18" charset="0"/>
              <a:ea typeface="Geneva"/>
              <a:cs typeface="Geneva"/>
            </a:endParaRPr>
          </a:p>
        </p:txBody>
      </p:sp>
      <p:sp>
        <p:nvSpPr>
          <p:cNvPr id="59396" name="Espace réservé du numéro de diapositive 3"/>
          <p:cNvSpPr>
            <a:spLocks noGrp="1"/>
          </p:cNvSpPr>
          <p:nvPr>
            <p:ph type="sldNum" sz="quarter" idx="5"/>
          </p:nvPr>
        </p:nvSpPr>
        <p:spPr>
          <a:noFill/>
        </p:spPr>
        <p:txBody>
          <a:bodyPr/>
          <a:lstStyle/>
          <a:p>
            <a:fld id="{91A4862B-A314-484F-8419-17076226E679}" type="slidenum">
              <a:rPr lang="fr-FR" smtClean="0">
                <a:latin typeface="Times New Roman" pitchFamily="18" charset="0"/>
                <a:ea typeface="Geneva"/>
                <a:cs typeface="Geneva"/>
              </a:rPr>
              <a:pPr/>
              <a:t>24</a:t>
            </a:fld>
            <a:endParaRPr lang="fr-FR" smtClean="0">
              <a:latin typeface="Times New Roman" pitchFamily="18" charset="0"/>
              <a:ea typeface="Geneva"/>
              <a:cs typeface="Geneva"/>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3" name="Image 7" descr="bas_dgo1_0.gif"/>
          <p:cNvPicPr>
            <a:picLocks noChangeAspect="1"/>
          </p:cNvPicPr>
          <p:nvPr userDrawn="1"/>
        </p:nvPicPr>
        <p:blipFill>
          <a:blip r:embed="rId2"/>
          <a:srcRect/>
          <a:stretch>
            <a:fillRect/>
          </a:stretch>
        </p:blipFill>
        <p:spPr bwMode="auto">
          <a:xfrm>
            <a:off x="0" y="5957888"/>
            <a:ext cx="9144000" cy="900112"/>
          </a:xfrm>
          <a:prstGeom prst="rect">
            <a:avLst/>
          </a:prstGeom>
          <a:noFill/>
          <a:ln w="9525">
            <a:noFill/>
            <a:miter lim="800000"/>
            <a:headEnd/>
            <a:tailEnd/>
          </a:ln>
        </p:spPr>
      </p:pic>
      <p:pic>
        <p:nvPicPr>
          <p:cNvPr id="4" name="Picture 39" descr="P0_logo2"/>
          <p:cNvPicPr>
            <a:picLocks noChangeAspect="1" noChangeArrowheads="1"/>
          </p:cNvPicPr>
          <p:nvPr userDrawn="1"/>
        </p:nvPicPr>
        <p:blipFill>
          <a:blip r:embed="rId3"/>
          <a:srcRect/>
          <a:stretch>
            <a:fillRect/>
          </a:stretch>
        </p:blipFill>
        <p:spPr bwMode="auto">
          <a:xfrm>
            <a:off x="2438400" y="2514600"/>
            <a:ext cx="4365625" cy="2160588"/>
          </a:xfrm>
          <a:prstGeom prst="rect">
            <a:avLst/>
          </a:prstGeom>
          <a:noFill/>
          <a:ln w="9525">
            <a:noFill/>
            <a:miter lim="800000"/>
            <a:headEnd/>
            <a:tailEnd/>
          </a:ln>
        </p:spPr>
      </p:pic>
      <p:pic>
        <p:nvPicPr>
          <p:cNvPr id="5" name="Image 9" descr="bandelette_coul.gif"/>
          <p:cNvPicPr>
            <a:picLocks noChangeAspect="1"/>
          </p:cNvPicPr>
          <p:nvPr userDrawn="1"/>
        </p:nvPicPr>
        <p:blipFill>
          <a:blip r:embed="rId4"/>
          <a:srcRect/>
          <a:stretch>
            <a:fillRect/>
          </a:stretch>
        </p:blipFill>
        <p:spPr bwMode="auto">
          <a:xfrm>
            <a:off x="0" y="0"/>
            <a:ext cx="9144000" cy="144463"/>
          </a:xfrm>
          <a:prstGeom prst="rect">
            <a:avLst/>
          </a:prstGeom>
          <a:noFill/>
          <a:ln w="9525">
            <a:noFill/>
            <a:miter lim="800000"/>
            <a:headEnd/>
            <a:tailEnd/>
          </a:ln>
        </p:spPr>
      </p:pic>
      <p:sp>
        <p:nvSpPr>
          <p:cNvPr id="6" name="Rectangle 27"/>
          <p:cNvSpPr txBox="1">
            <a:spLocks noChangeArrowheads="1"/>
          </p:cNvSpPr>
          <p:nvPr userDrawn="1"/>
        </p:nvSpPr>
        <p:spPr bwMode="auto">
          <a:xfrm>
            <a:off x="1403350" y="6477000"/>
            <a:ext cx="1800225" cy="179388"/>
          </a:xfrm>
          <a:prstGeom prst="rect">
            <a:avLst/>
          </a:prstGeom>
          <a:noFill/>
          <a:ln w="9525">
            <a:noFill/>
            <a:miter lim="800000"/>
            <a:headEnd/>
            <a:tailEnd/>
          </a:ln>
        </p:spPr>
        <p:txBody>
          <a:bodyPr lIns="0" rIns="0" anchor="ctr"/>
          <a:lstStyle/>
          <a:p>
            <a:pPr>
              <a:spcBef>
                <a:spcPct val="50000"/>
              </a:spcBef>
              <a:defRPr/>
            </a:pPr>
            <a:fld id="{90E82C3D-081E-4F8E-AEF7-1BD0DB841BCF}" type="slidenum">
              <a:rPr lang="fr-FR" sz="1100">
                <a:solidFill>
                  <a:srgbClr val="595959"/>
                </a:solidFill>
                <a:latin typeface="Arial" charset="0"/>
                <a:ea typeface="Geneva" pitchFamily="64" charset="-128"/>
                <a:cs typeface="+mn-cs"/>
              </a:rPr>
              <a:pPr>
                <a:spcBef>
                  <a:spcPct val="50000"/>
                </a:spcBef>
                <a:defRPr/>
              </a:pPr>
              <a:t>‹N°›</a:t>
            </a:fld>
            <a:r>
              <a:rPr lang="fr-FR" sz="1100">
                <a:latin typeface="Arial" charset="0"/>
                <a:ea typeface="Geneva" pitchFamily="64" charset="-128"/>
                <a:cs typeface="+mn-cs"/>
              </a:rPr>
              <a:t> </a:t>
            </a:r>
          </a:p>
        </p:txBody>
      </p:sp>
      <p:sp>
        <p:nvSpPr>
          <p:cNvPr id="4121" name="Rectangle 25"/>
          <p:cNvSpPr>
            <a:spLocks noGrp="1" noChangeArrowheads="1"/>
          </p:cNvSpPr>
          <p:nvPr>
            <p:ph type="ctrTitle"/>
          </p:nvPr>
        </p:nvSpPr>
        <p:spPr>
          <a:xfrm>
            <a:off x="720000" y="540000"/>
            <a:ext cx="7920000" cy="1144587"/>
          </a:xfrm>
        </p:spPr>
        <p:txBody>
          <a:bodyPr/>
          <a:lstStyle>
            <a:lvl1pPr>
              <a:defRPr cap="all">
                <a:solidFill>
                  <a:srgbClr val="595959"/>
                </a:solidFill>
              </a:defRPr>
            </a:lvl1pPr>
          </a:lstStyle>
          <a:p>
            <a:r>
              <a:rPr lang="de-DE" dirty="0" err="1"/>
              <a:t>Cliquez</a:t>
            </a:r>
            <a:r>
              <a:rPr lang="de-DE" dirty="0"/>
              <a:t> et </a:t>
            </a:r>
            <a:r>
              <a:rPr lang="de-DE" dirty="0" err="1"/>
              <a:t>modifiez</a:t>
            </a:r>
            <a:r>
              <a:rPr lang="de-DE" dirty="0"/>
              <a:t> le </a:t>
            </a:r>
            <a:r>
              <a:rPr lang="de-DE" dirty="0" err="1" smtClean="0"/>
              <a:t>titre</a:t>
            </a:r>
            <a:endParaRPr lang="de-DE" dirty="0"/>
          </a:p>
        </p:txBody>
      </p:sp>
      <p:sp>
        <p:nvSpPr>
          <p:cNvPr id="8" name="Espace réservé de la date 7"/>
          <p:cNvSpPr>
            <a:spLocks noGrp="1"/>
          </p:cNvSpPr>
          <p:nvPr>
            <p:ph type="dt" sz="half" idx="10"/>
          </p:nvPr>
        </p:nvSpPr>
        <p:spPr/>
        <p:txBody>
          <a:bodyPr/>
          <a:lstStyle/>
          <a:p>
            <a:pPr>
              <a:defRPr/>
            </a:pPr>
            <a:fld id="{CC40C307-CFFD-40E3-8492-F55D1C1F175D}" type="slidenum">
              <a:rPr lang="fr-FR" smtClean="0"/>
              <a:pPr>
                <a:defRPr/>
              </a:pPr>
              <a:t>‹N°›</a:t>
            </a:fld>
            <a:r>
              <a:rPr lang="fr-FR" smtClean="0">
                <a:solidFill>
                  <a:schemeClr val="bg1"/>
                </a:solidFill>
              </a:rPr>
              <a:t> </a:t>
            </a:r>
            <a:endParaRPr lang="fr-FR">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cap="all"/>
            </a:lvl1p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7"/>
          <p:cNvSpPr>
            <a:spLocks noGrp="1" noChangeArrowheads="1"/>
          </p:cNvSpPr>
          <p:nvPr>
            <p:ph type="dt" sz="half" idx="10"/>
          </p:nvPr>
        </p:nvSpPr>
        <p:spPr>
          <a:ln/>
        </p:spPr>
        <p:txBody>
          <a:bodyPr/>
          <a:lstStyle>
            <a:lvl1pPr>
              <a:defRPr/>
            </a:lvl1pPr>
          </a:lstStyle>
          <a:p>
            <a:pPr>
              <a:defRPr/>
            </a:pPr>
            <a:fld id="{D95F07E6-E705-481F-92A8-64D194688995}" type="slidenum">
              <a:rPr lang="fr-FR"/>
              <a:pPr>
                <a:defRPr/>
              </a:pPr>
              <a:t>‹N°›</a:t>
            </a:fld>
            <a:r>
              <a:rPr lang="fr-FR">
                <a:solidFill>
                  <a:schemeClr val="bg1"/>
                </a:solidFill>
              </a:rPr>
              <a: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27"/>
          <p:cNvSpPr>
            <a:spLocks noGrp="1" noChangeArrowheads="1"/>
          </p:cNvSpPr>
          <p:nvPr>
            <p:ph type="dt" sz="half" idx="10"/>
          </p:nvPr>
        </p:nvSpPr>
        <p:spPr>
          <a:ln/>
        </p:spPr>
        <p:txBody>
          <a:bodyPr/>
          <a:lstStyle>
            <a:lvl1pPr>
              <a:defRPr/>
            </a:lvl1pPr>
          </a:lstStyle>
          <a:p>
            <a:pPr>
              <a:defRPr/>
            </a:pPr>
            <a:fld id="{8388C095-759B-42CE-8664-86142340B7DD}" type="slidenum">
              <a:rPr lang="fr-FR"/>
              <a:pPr>
                <a:defRPr/>
              </a:pPr>
              <a:t>‹N°›</a:t>
            </a:fld>
            <a:r>
              <a:rPr lang="fr-FR">
                <a:solidFill>
                  <a:schemeClr val="bg1"/>
                </a:solidFill>
              </a:rPr>
              <a:t>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cap="all"/>
            </a:lvl1pPr>
          </a:lstStyle>
          <a:p>
            <a:r>
              <a:rPr lang="fr-FR" dirty="0" smtClean="0"/>
              <a:t>Cliquez et modifiez le titre</a:t>
            </a:r>
            <a:endParaRPr lang="fr-FR" dirty="0"/>
          </a:p>
        </p:txBody>
      </p:sp>
      <p:sp>
        <p:nvSpPr>
          <p:cNvPr id="3" name="Espace réservé du contenu 2"/>
          <p:cNvSpPr>
            <a:spLocks noGrp="1"/>
          </p:cNvSpPr>
          <p:nvPr>
            <p:ph sz="half" idx="1"/>
          </p:nvPr>
        </p:nvSpPr>
        <p:spPr>
          <a:xfrm>
            <a:off x="1219200" y="1905000"/>
            <a:ext cx="3632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003800" y="1905000"/>
            <a:ext cx="3632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27"/>
          <p:cNvSpPr>
            <a:spLocks noGrp="1" noChangeArrowheads="1"/>
          </p:cNvSpPr>
          <p:nvPr>
            <p:ph type="dt" sz="half" idx="10"/>
          </p:nvPr>
        </p:nvSpPr>
        <p:spPr/>
        <p:txBody>
          <a:bodyPr/>
          <a:lstStyle>
            <a:lvl1pPr>
              <a:defRPr/>
            </a:lvl1pPr>
          </a:lstStyle>
          <a:p>
            <a:pPr>
              <a:defRPr/>
            </a:pPr>
            <a:fld id="{39C93369-348C-4EEC-98BA-39080A21EEAA}" type="slidenum">
              <a:rPr lang="fr-FR"/>
              <a:pPr>
                <a:defRPr/>
              </a:pPr>
              <a:t>‹N°›</a:t>
            </a:fld>
            <a:r>
              <a:rPr lang="fr-FR">
                <a:solidFill>
                  <a:srgbClr val="FFFFFF"/>
                </a:solidFill>
              </a:rPr>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cap="all"/>
            </a:lvl1p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27"/>
          <p:cNvSpPr>
            <a:spLocks noGrp="1" noChangeArrowheads="1"/>
          </p:cNvSpPr>
          <p:nvPr>
            <p:ph type="dt" sz="half" idx="10"/>
          </p:nvPr>
        </p:nvSpPr>
        <p:spPr/>
        <p:txBody>
          <a:bodyPr/>
          <a:lstStyle>
            <a:lvl1pPr>
              <a:defRPr/>
            </a:lvl1pPr>
          </a:lstStyle>
          <a:p>
            <a:pPr>
              <a:defRPr/>
            </a:pPr>
            <a:fld id="{0D64289D-26DD-4C8D-9C15-4DE94A5C26EF}" type="slidenum">
              <a:rPr lang="fr-FR"/>
              <a:pPr>
                <a:defRPr/>
              </a:pPr>
              <a:t>‹N°›</a:t>
            </a:fld>
            <a:r>
              <a:rPr lang="fr-FR">
                <a:solidFill>
                  <a:schemeClr val="tx1"/>
                </a:solidFill>
              </a:rPr>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cap="all"/>
            </a:lvl1pPr>
          </a:lstStyle>
          <a:p>
            <a:r>
              <a:rPr lang="fr-FR" dirty="0" smtClean="0"/>
              <a:t>Cliquez et modifiez le titre</a:t>
            </a:r>
            <a:endParaRPr lang="fr-FR" dirty="0"/>
          </a:p>
        </p:txBody>
      </p:sp>
      <p:sp>
        <p:nvSpPr>
          <p:cNvPr id="3" name="Rectangle 27"/>
          <p:cNvSpPr>
            <a:spLocks noGrp="1" noChangeArrowheads="1"/>
          </p:cNvSpPr>
          <p:nvPr>
            <p:ph type="dt" sz="half" idx="10"/>
          </p:nvPr>
        </p:nvSpPr>
        <p:spPr/>
        <p:txBody>
          <a:bodyPr/>
          <a:lstStyle>
            <a:lvl1pPr>
              <a:defRPr/>
            </a:lvl1pPr>
          </a:lstStyle>
          <a:p>
            <a:pPr>
              <a:defRPr/>
            </a:pPr>
            <a:fld id="{F5C902B6-BFBF-46C0-A206-4E96FDDCFB08}" type="slidenum">
              <a:rPr lang="fr-FR"/>
              <a:pPr>
                <a:defRPr/>
              </a:pPr>
              <a:t>‹N°›</a:t>
            </a:fld>
            <a:r>
              <a:rPr lang="fr-FR">
                <a:solidFill>
                  <a:schemeClr val="tx1"/>
                </a:solidFill>
              </a:rPr>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p:txBody>
          <a:bodyPr/>
          <a:lstStyle>
            <a:lvl1pPr>
              <a:defRPr/>
            </a:lvl1pPr>
          </a:lstStyle>
          <a:p>
            <a:pPr>
              <a:defRPr/>
            </a:pPr>
            <a:fld id="{17CFCC95-6449-405C-8632-D4546562B224}" type="slidenum">
              <a:rPr lang="fr-FR"/>
              <a:pPr>
                <a:defRPr/>
              </a:pPr>
              <a:t>‹N°›</a:t>
            </a:fld>
            <a:r>
              <a:rPr lang="fr-FR">
                <a:solidFill>
                  <a:schemeClr val="tx1"/>
                </a:solidFill>
              </a:rPr>
              <a: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solidFill>
                  <a:srgbClr val="FFFFFF"/>
                </a:solidFill>
              </a:defRPr>
            </a:lvl1pPr>
          </a:lstStyle>
          <a:p>
            <a:r>
              <a:rPr lang="fr-FR" dirty="0" smtClean="0"/>
              <a:t>Cliquez et modifiez le titre</a:t>
            </a:r>
            <a:endParaRPr lang="fr-FR" dirty="0"/>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7"/>
          <p:cNvSpPr>
            <a:spLocks noGrp="1" noChangeArrowheads="1"/>
          </p:cNvSpPr>
          <p:nvPr>
            <p:ph type="dt" sz="half" idx="10"/>
          </p:nvPr>
        </p:nvSpPr>
        <p:spPr/>
        <p:txBody>
          <a:bodyPr/>
          <a:lstStyle>
            <a:lvl1pPr>
              <a:defRPr/>
            </a:lvl1pPr>
          </a:lstStyle>
          <a:p>
            <a:pPr>
              <a:defRPr/>
            </a:pPr>
            <a:fld id="{33C47F47-FDED-45B9-B4FD-73EC5F5698FF}" type="slidenum">
              <a:rPr lang="fr-FR"/>
              <a:pPr>
                <a:defRPr/>
              </a:pPr>
              <a:t>‹N°›</a:t>
            </a:fld>
            <a:r>
              <a:rPr lang="fr-FR"/>
              <a:t>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cap="all"/>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7"/>
          <p:cNvSpPr>
            <a:spLocks noGrp="1" noChangeArrowheads="1"/>
          </p:cNvSpPr>
          <p:nvPr>
            <p:ph type="dt" sz="half" idx="10"/>
          </p:nvPr>
        </p:nvSpPr>
        <p:spPr/>
        <p:txBody>
          <a:bodyPr/>
          <a:lstStyle>
            <a:lvl1pPr>
              <a:defRPr/>
            </a:lvl1pPr>
          </a:lstStyle>
          <a:p>
            <a:pPr>
              <a:defRPr/>
            </a:pPr>
            <a:fld id="{7438492B-FE3E-4449-BFCA-49415E47BCC7}" type="slidenum">
              <a:rPr lang="fr-FR"/>
              <a:pPr>
                <a:defRPr/>
              </a:pPr>
              <a:t>‹N°›</a:t>
            </a:fld>
            <a:r>
              <a:rPr lang="fr-FR">
                <a:solidFill>
                  <a:schemeClr val="tx1"/>
                </a:solidFill>
              </a:rPr>
              <a:t>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pic>
        <p:nvPicPr>
          <p:cNvPr id="2050" name="Image 6" descr="bas_dgo1.gif"/>
          <p:cNvPicPr>
            <a:picLocks noChangeAspect="1"/>
          </p:cNvPicPr>
          <p:nvPr/>
        </p:nvPicPr>
        <p:blipFill>
          <a:blip r:embed="rId11"/>
          <a:srcRect/>
          <a:stretch>
            <a:fillRect/>
          </a:stretch>
        </p:blipFill>
        <p:spPr bwMode="auto">
          <a:xfrm>
            <a:off x="0" y="5957888"/>
            <a:ext cx="9144000" cy="900112"/>
          </a:xfrm>
          <a:prstGeom prst="rect">
            <a:avLst/>
          </a:prstGeom>
          <a:noFill/>
          <a:ln w="9525">
            <a:noFill/>
            <a:miter lim="800000"/>
            <a:headEnd/>
            <a:tailEnd/>
          </a:ln>
        </p:spPr>
      </p:pic>
      <p:sp>
        <p:nvSpPr>
          <p:cNvPr id="1027" name="Rectangle 25"/>
          <p:cNvSpPr>
            <a:spLocks noGrp="1" noChangeArrowheads="1"/>
          </p:cNvSpPr>
          <p:nvPr>
            <p:ph type="title"/>
          </p:nvPr>
        </p:nvSpPr>
        <p:spPr bwMode="auto">
          <a:xfrm>
            <a:off x="720725" y="539750"/>
            <a:ext cx="7920038"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2052" name="Rectangle 26"/>
          <p:cNvSpPr>
            <a:spLocks noGrp="1" noChangeArrowheads="1"/>
          </p:cNvSpPr>
          <p:nvPr>
            <p:ph type="body" idx="1"/>
          </p:nvPr>
        </p:nvSpPr>
        <p:spPr bwMode="auto">
          <a:xfrm>
            <a:off x="720725" y="1619250"/>
            <a:ext cx="79200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3099" name="Rectangle 27"/>
          <p:cNvSpPr>
            <a:spLocks noGrp="1" noChangeArrowheads="1"/>
          </p:cNvSpPr>
          <p:nvPr>
            <p:ph type="dt" sz="half" idx="2"/>
          </p:nvPr>
        </p:nvSpPr>
        <p:spPr bwMode="auto">
          <a:xfrm>
            <a:off x="1403350" y="6477000"/>
            <a:ext cx="1800225" cy="179388"/>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spcBef>
                <a:spcPct val="50000"/>
              </a:spcBef>
              <a:defRPr sz="1100">
                <a:solidFill>
                  <a:srgbClr val="595959"/>
                </a:solidFill>
                <a:latin typeface="Arial" charset="0"/>
                <a:ea typeface="Geneva" pitchFamily="64" charset="-128"/>
                <a:cs typeface="+mn-cs"/>
              </a:defRPr>
            </a:lvl1pPr>
          </a:lstStyle>
          <a:p>
            <a:pPr>
              <a:defRPr/>
            </a:pPr>
            <a:fld id="{CC40C307-CFFD-40E3-8492-F55D1C1F175D}" type="slidenum">
              <a:rPr lang="fr-FR"/>
              <a:pPr>
                <a:defRPr/>
              </a:pPr>
              <a:t>‹N°›</a:t>
            </a:fld>
            <a:r>
              <a:rPr lang="fr-FR">
                <a:solidFill>
                  <a:schemeClr val="bg1"/>
                </a:solidFill>
              </a:rPr>
              <a:t> </a:t>
            </a:r>
          </a:p>
        </p:txBody>
      </p:sp>
      <p:pic>
        <p:nvPicPr>
          <p:cNvPr id="2054" name="Image 9" descr="bandelette_coul.gif"/>
          <p:cNvPicPr>
            <a:picLocks noChangeAspect="1"/>
          </p:cNvPicPr>
          <p:nvPr/>
        </p:nvPicPr>
        <p:blipFill>
          <a:blip r:embed="rId12"/>
          <a:srcRect/>
          <a:stretch>
            <a:fillRect/>
          </a:stretch>
        </p:blipFill>
        <p:spPr bwMode="auto">
          <a:xfrm>
            <a:off x="0" y="0"/>
            <a:ext cx="9144000" cy="1444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0" r:id="rId1"/>
    <p:sldLayoutId id="2147483718" r:id="rId2"/>
    <p:sldLayoutId id="2147483719" r:id="rId3"/>
    <p:sldLayoutId id="2147483721" r:id="rId4"/>
    <p:sldLayoutId id="2147483722" r:id="rId5"/>
    <p:sldLayoutId id="2147483723" r:id="rId6"/>
    <p:sldLayoutId id="2147483724" r:id="rId7"/>
    <p:sldLayoutId id="2147483725" r:id="rId8"/>
    <p:sldLayoutId id="2147483726" r:id="rId9"/>
  </p:sldLayoutIdLst>
  <p:hf sldNum="0" hdr="0" ftr="0"/>
  <p:txStyles>
    <p:titleStyle>
      <a:lvl1pPr algn="l" rtl="0" eaLnBrk="0" fontAlgn="base" hangingPunct="0">
        <a:spcBef>
          <a:spcPct val="0"/>
        </a:spcBef>
        <a:spcAft>
          <a:spcPct val="0"/>
        </a:spcAft>
        <a:defRPr b="1" cap="all">
          <a:solidFill>
            <a:srgbClr val="595959"/>
          </a:solidFill>
          <a:latin typeface="+mj-lt"/>
          <a:ea typeface="Geneva" pitchFamily="96" charset="-128"/>
          <a:cs typeface="Geneva" pitchFamily="96" charset="-128"/>
        </a:defRPr>
      </a:lvl1pPr>
      <a:lvl2pPr algn="l" rtl="0" eaLnBrk="0" fontAlgn="base" hangingPunct="0">
        <a:spcBef>
          <a:spcPct val="0"/>
        </a:spcBef>
        <a:spcAft>
          <a:spcPct val="0"/>
        </a:spcAft>
        <a:defRPr b="1">
          <a:solidFill>
            <a:srgbClr val="595959"/>
          </a:solidFill>
          <a:latin typeface="Verdana" pitchFamily="84" charset="0"/>
          <a:ea typeface="Geneva" pitchFamily="96" charset="-128"/>
          <a:cs typeface="Geneva" pitchFamily="96" charset="-128"/>
        </a:defRPr>
      </a:lvl2pPr>
      <a:lvl3pPr algn="l" rtl="0" eaLnBrk="0" fontAlgn="base" hangingPunct="0">
        <a:spcBef>
          <a:spcPct val="0"/>
        </a:spcBef>
        <a:spcAft>
          <a:spcPct val="0"/>
        </a:spcAft>
        <a:defRPr b="1">
          <a:solidFill>
            <a:srgbClr val="595959"/>
          </a:solidFill>
          <a:latin typeface="Verdana" pitchFamily="84" charset="0"/>
          <a:ea typeface="Geneva" pitchFamily="96" charset="-128"/>
          <a:cs typeface="Geneva" pitchFamily="96" charset="-128"/>
        </a:defRPr>
      </a:lvl3pPr>
      <a:lvl4pPr algn="l" rtl="0" eaLnBrk="0" fontAlgn="base" hangingPunct="0">
        <a:spcBef>
          <a:spcPct val="0"/>
        </a:spcBef>
        <a:spcAft>
          <a:spcPct val="0"/>
        </a:spcAft>
        <a:defRPr b="1">
          <a:solidFill>
            <a:srgbClr val="595959"/>
          </a:solidFill>
          <a:latin typeface="Verdana" pitchFamily="84" charset="0"/>
          <a:ea typeface="Geneva" pitchFamily="96" charset="-128"/>
          <a:cs typeface="Geneva" pitchFamily="96" charset="-128"/>
        </a:defRPr>
      </a:lvl4pPr>
      <a:lvl5pPr algn="l" rtl="0" eaLnBrk="0" fontAlgn="base" hangingPunct="0">
        <a:spcBef>
          <a:spcPct val="0"/>
        </a:spcBef>
        <a:spcAft>
          <a:spcPct val="0"/>
        </a:spcAft>
        <a:defRPr b="1">
          <a:solidFill>
            <a:srgbClr val="595959"/>
          </a:solidFill>
          <a:latin typeface="Verdana" pitchFamily="84" charset="0"/>
          <a:ea typeface="Geneva" pitchFamily="96" charset="-128"/>
          <a:cs typeface="Geneva" pitchFamily="96" charset="-128"/>
        </a:defRPr>
      </a:lvl5pPr>
      <a:lvl6pPr marL="457200" algn="l" rtl="0" fontAlgn="base">
        <a:spcBef>
          <a:spcPct val="0"/>
        </a:spcBef>
        <a:spcAft>
          <a:spcPct val="0"/>
        </a:spcAft>
        <a:defRPr b="1">
          <a:solidFill>
            <a:srgbClr val="C3092C"/>
          </a:solidFill>
          <a:latin typeface="Verdana" pitchFamily="84" charset="0"/>
        </a:defRPr>
      </a:lvl6pPr>
      <a:lvl7pPr marL="914400" algn="l" rtl="0" fontAlgn="base">
        <a:spcBef>
          <a:spcPct val="0"/>
        </a:spcBef>
        <a:spcAft>
          <a:spcPct val="0"/>
        </a:spcAft>
        <a:defRPr b="1">
          <a:solidFill>
            <a:srgbClr val="C3092C"/>
          </a:solidFill>
          <a:latin typeface="Verdana" pitchFamily="84" charset="0"/>
        </a:defRPr>
      </a:lvl7pPr>
      <a:lvl8pPr marL="1371600" algn="l" rtl="0" fontAlgn="base">
        <a:spcBef>
          <a:spcPct val="0"/>
        </a:spcBef>
        <a:spcAft>
          <a:spcPct val="0"/>
        </a:spcAft>
        <a:defRPr b="1">
          <a:solidFill>
            <a:srgbClr val="C3092C"/>
          </a:solidFill>
          <a:latin typeface="Verdana" pitchFamily="84" charset="0"/>
        </a:defRPr>
      </a:lvl8pPr>
      <a:lvl9pPr marL="1828800" algn="l" rtl="0" fontAlgn="base">
        <a:spcBef>
          <a:spcPct val="0"/>
        </a:spcBef>
        <a:spcAft>
          <a:spcPct val="0"/>
        </a:spcAft>
        <a:defRPr b="1">
          <a:solidFill>
            <a:srgbClr val="C3092C"/>
          </a:solidFill>
          <a:latin typeface="Verdana" pitchFamily="84" charset="0"/>
        </a:defRPr>
      </a:lvl9pPr>
    </p:titleStyle>
    <p:bodyStyle>
      <a:lvl1pPr marL="342900" indent="-342900" algn="l" rtl="0" eaLnBrk="0" fontAlgn="base" hangingPunct="0">
        <a:spcBef>
          <a:spcPct val="20000"/>
        </a:spcBef>
        <a:spcAft>
          <a:spcPct val="0"/>
        </a:spcAft>
        <a:buChar char="•"/>
        <a:defRPr b="1">
          <a:solidFill>
            <a:schemeClr val="tx1"/>
          </a:solidFill>
          <a:latin typeface="+mn-lt"/>
          <a:ea typeface="Geneva" pitchFamily="96" charset="-128"/>
          <a:cs typeface="Geneva" pitchFamily="96" charset="-128"/>
        </a:defRPr>
      </a:lvl1pPr>
      <a:lvl2pPr marL="742950" indent="-285750" algn="l" rtl="0" eaLnBrk="0" fontAlgn="base" hangingPunct="0">
        <a:spcBef>
          <a:spcPct val="20000"/>
        </a:spcBef>
        <a:spcAft>
          <a:spcPct val="0"/>
        </a:spcAft>
        <a:buChar char="–"/>
        <a:defRPr>
          <a:solidFill>
            <a:schemeClr val="tx1"/>
          </a:solidFill>
          <a:latin typeface="+mn-lt"/>
          <a:ea typeface="Geneva" pitchFamily="112" charset="-128"/>
          <a:cs typeface="Geneva"/>
        </a:defRPr>
      </a:lvl2pPr>
      <a:lvl3pPr marL="1143000" indent="-228600" algn="l" rtl="0" eaLnBrk="0" fontAlgn="base" hangingPunct="0">
        <a:spcBef>
          <a:spcPct val="20000"/>
        </a:spcBef>
        <a:spcAft>
          <a:spcPct val="0"/>
        </a:spcAft>
        <a:buChar char="•"/>
        <a:defRPr sz="1600" b="1">
          <a:solidFill>
            <a:schemeClr val="tx1"/>
          </a:solidFill>
          <a:latin typeface="+mn-lt"/>
          <a:ea typeface="Geneva" pitchFamily="112" charset="-128"/>
          <a:cs typeface="Geneva"/>
        </a:defRPr>
      </a:lvl3pPr>
      <a:lvl4pPr marL="1562100" indent="-228600" algn="l" rtl="0" eaLnBrk="0" fontAlgn="base" hangingPunct="0">
        <a:spcBef>
          <a:spcPct val="20000"/>
        </a:spcBef>
        <a:spcAft>
          <a:spcPct val="0"/>
        </a:spcAft>
        <a:buChar char="–"/>
        <a:defRPr sz="1600">
          <a:solidFill>
            <a:schemeClr val="tx1"/>
          </a:solidFill>
          <a:latin typeface="+mn-lt"/>
          <a:ea typeface="Geneva" pitchFamily="112" charset="-128"/>
          <a:cs typeface="Geneva"/>
        </a:defRPr>
      </a:lvl4pPr>
      <a:lvl5pPr marL="1981200" indent="-228600" algn="l" rtl="0" eaLnBrk="0" fontAlgn="base" hangingPunct="0">
        <a:spcBef>
          <a:spcPct val="20000"/>
        </a:spcBef>
        <a:spcAft>
          <a:spcPct val="0"/>
        </a:spcAft>
        <a:buChar char="»"/>
        <a:defRPr sz="1400">
          <a:solidFill>
            <a:schemeClr val="tx1"/>
          </a:solidFill>
          <a:latin typeface="+mn-lt"/>
          <a:ea typeface="Geneva" pitchFamily="112" charset="-128"/>
          <a:cs typeface="Geneva"/>
        </a:defRPr>
      </a:lvl5pPr>
      <a:lvl6pPr marL="2438400" indent="-228600" algn="l" rtl="0" fontAlgn="base">
        <a:spcBef>
          <a:spcPct val="20000"/>
        </a:spcBef>
        <a:spcAft>
          <a:spcPct val="0"/>
        </a:spcAft>
        <a:buChar char="»"/>
        <a:defRPr sz="1400">
          <a:solidFill>
            <a:schemeClr val="tx1"/>
          </a:solidFill>
          <a:latin typeface="+mn-lt"/>
          <a:ea typeface="Geneva" pitchFamily="112" charset="-128"/>
        </a:defRPr>
      </a:lvl6pPr>
      <a:lvl7pPr marL="2895600" indent="-228600" algn="l" rtl="0" fontAlgn="base">
        <a:spcBef>
          <a:spcPct val="20000"/>
        </a:spcBef>
        <a:spcAft>
          <a:spcPct val="0"/>
        </a:spcAft>
        <a:buChar char="»"/>
        <a:defRPr sz="1400">
          <a:solidFill>
            <a:schemeClr val="tx1"/>
          </a:solidFill>
          <a:latin typeface="+mn-lt"/>
          <a:ea typeface="Geneva" pitchFamily="112" charset="-128"/>
        </a:defRPr>
      </a:lvl7pPr>
      <a:lvl8pPr marL="3352800" indent="-228600" algn="l" rtl="0" fontAlgn="base">
        <a:spcBef>
          <a:spcPct val="20000"/>
        </a:spcBef>
        <a:spcAft>
          <a:spcPct val="0"/>
        </a:spcAft>
        <a:buChar char="»"/>
        <a:defRPr sz="1400">
          <a:solidFill>
            <a:schemeClr val="tx1"/>
          </a:solidFill>
          <a:latin typeface="+mn-lt"/>
          <a:ea typeface="Geneva" pitchFamily="112" charset="-128"/>
        </a:defRPr>
      </a:lvl8pPr>
      <a:lvl9pPr marL="3810000" indent="-228600" algn="l" rtl="0" fontAlgn="base">
        <a:spcBef>
          <a:spcPct val="20000"/>
        </a:spcBef>
        <a:spcAft>
          <a:spcPct val="0"/>
        </a:spcAft>
        <a:buChar char="»"/>
        <a:defRPr sz="1400">
          <a:solidFill>
            <a:schemeClr val="tx1"/>
          </a:solidFill>
          <a:latin typeface="+mn-lt"/>
          <a:ea typeface="Geneva" pitchFamily="112"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5.emf"/><Relationship Id="rId2" Type="http://schemas.openxmlformats.org/officeDocument/2006/relationships/diagramData" Target="../diagrams/data18.xml"/><Relationship Id="rId1" Type="http://schemas.openxmlformats.org/officeDocument/2006/relationships/slideLayout" Target="../slideLayouts/slideLayout6.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2" Type="http://schemas.openxmlformats.org/officeDocument/2006/relationships/diagramData" Target="../diagrams/data19.xml"/><Relationship Id="rId1" Type="http://schemas.openxmlformats.org/officeDocument/2006/relationships/slideLayout" Target="../slideLayouts/slideLayout4.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4.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4.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18" Type="http://schemas.openxmlformats.org/officeDocument/2006/relationships/diagramData" Target="../diagrams/data5.xml"/><Relationship Id="rId3" Type="http://schemas.openxmlformats.org/officeDocument/2006/relationships/diagramData" Target="../diagrams/data2.xml"/><Relationship Id="rId21" Type="http://schemas.openxmlformats.org/officeDocument/2006/relationships/diagramColors" Target="../diagrams/colors5.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2.xml"/><Relationship Id="rId16" Type="http://schemas.openxmlformats.org/officeDocument/2006/relationships/diagramColors" Target="../diagrams/colors4.xml"/><Relationship Id="rId20" Type="http://schemas.openxmlformats.org/officeDocument/2006/relationships/diagramQuickStyle" Target="../diagrams/quickStyle5.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19" Type="http://schemas.openxmlformats.org/officeDocument/2006/relationships/diagramLayout" Target="../diagrams/layout5.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 Id="rId22" Type="http://schemas.microsoft.com/office/2007/relationships/diagramDrawing" Target="../diagrams/drawing5.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25.xml"/><Relationship Id="rId3" Type="http://schemas.openxmlformats.org/officeDocument/2006/relationships/diagramData" Target="../diagrams/data24.xml"/><Relationship Id="rId7" Type="http://schemas.microsoft.com/office/2007/relationships/diagramDrawing" Target="../diagrams/drawing24.xml"/><Relationship Id="rId12" Type="http://schemas.microsoft.com/office/2007/relationships/diagramDrawing" Target="../diagrams/drawing2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4.xml"/><Relationship Id="rId11" Type="http://schemas.openxmlformats.org/officeDocument/2006/relationships/diagramColors" Target="../diagrams/colors25.xml"/><Relationship Id="rId5" Type="http://schemas.openxmlformats.org/officeDocument/2006/relationships/diagramQuickStyle" Target="../diagrams/quickStyle24.xml"/><Relationship Id="rId10" Type="http://schemas.openxmlformats.org/officeDocument/2006/relationships/diagramQuickStyle" Target="../diagrams/quickStyle25.xml"/><Relationship Id="rId4" Type="http://schemas.openxmlformats.org/officeDocument/2006/relationships/diagramLayout" Target="../diagrams/layout24.xml"/><Relationship Id="rId9" Type="http://schemas.openxmlformats.org/officeDocument/2006/relationships/diagramLayout" Target="../diagrams/layout2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diagramData" Target="../diagrams/data8.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17" Type="http://schemas.microsoft.com/office/2007/relationships/diagramDrawing" Target="../diagrams/drawing8.xml"/><Relationship Id="rId2" Type="http://schemas.openxmlformats.org/officeDocument/2006/relationships/notesSlide" Target="../notesSlides/notesSlide3.xml"/><Relationship Id="rId16" Type="http://schemas.openxmlformats.org/officeDocument/2006/relationships/diagramColors" Target="../diagrams/colors8.xml"/><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5" Type="http://schemas.openxmlformats.org/officeDocument/2006/relationships/diagramQuickStyle" Target="../diagrams/quickStyle8.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diagramLayout" Target="../diagrams/layout8.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diagramData" Target="../diagrams/data11.xml"/><Relationship Id="rId18" Type="http://schemas.openxmlformats.org/officeDocument/2006/relationships/diagramData" Target="../diagrams/data12.xml"/><Relationship Id="rId3" Type="http://schemas.openxmlformats.org/officeDocument/2006/relationships/diagramData" Target="../diagrams/data9.xml"/><Relationship Id="rId21" Type="http://schemas.openxmlformats.org/officeDocument/2006/relationships/diagramColors" Target="../diagrams/colors12.xml"/><Relationship Id="rId7" Type="http://schemas.microsoft.com/office/2007/relationships/diagramDrawing" Target="../diagrams/drawing9.xml"/><Relationship Id="rId12" Type="http://schemas.microsoft.com/office/2007/relationships/diagramDrawing" Target="../diagrams/drawing10.xml"/><Relationship Id="rId17" Type="http://schemas.microsoft.com/office/2007/relationships/diagramDrawing" Target="../diagrams/drawing11.xml"/><Relationship Id="rId2" Type="http://schemas.openxmlformats.org/officeDocument/2006/relationships/notesSlide" Target="../notesSlides/notesSlide4.xml"/><Relationship Id="rId16" Type="http://schemas.openxmlformats.org/officeDocument/2006/relationships/diagramColors" Target="../diagrams/colors11.xml"/><Relationship Id="rId20" Type="http://schemas.openxmlformats.org/officeDocument/2006/relationships/diagramQuickStyle" Target="../diagrams/quickStyle12.xml"/><Relationship Id="rId1" Type="http://schemas.openxmlformats.org/officeDocument/2006/relationships/slideLayout" Target="../slideLayouts/slideLayout7.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5" Type="http://schemas.openxmlformats.org/officeDocument/2006/relationships/diagramQuickStyle" Target="../diagrams/quickStyle11.xml"/><Relationship Id="rId10" Type="http://schemas.openxmlformats.org/officeDocument/2006/relationships/diagramQuickStyle" Target="../diagrams/quickStyle10.xml"/><Relationship Id="rId19" Type="http://schemas.openxmlformats.org/officeDocument/2006/relationships/diagramLayout" Target="../diagrams/layout12.xml"/><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diagramLayout" Target="../diagrams/layout11.xml"/><Relationship Id="rId22" Type="http://schemas.microsoft.com/office/2007/relationships/diagramDrawing" Target="../diagrams/drawing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3.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720725" y="333375"/>
            <a:ext cx="7920038" cy="503238"/>
          </a:xfrm>
        </p:spPr>
        <p:txBody>
          <a:bodyPr/>
          <a:lstStyle/>
          <a:p>
            <a:pPr eaLnBrk="1" hangingPunct="1"/>
            <a:endParaRPr lang="fr-FR" i="1" cap="none" dirty="0" smtClean="0">
              <a:ea typeface="Geneva"/>
              <a:cs typeface="Geneva"/>
            </a:endParaRPr>
          </a:p>
        </p:txBody>
      </p:sp>
      <p:sp>
        <p:nvSpPr>
          <p:cNvPr id="10243" name="ZoneTexte 2"/>
          <p:cNvSpPr txBox="1">
            <a:spLocks noChangeArrowheads="1"/>
          </p:cNvSpPr>
          <p:nvPr/>
        </p:nvSpPr>
        <p:spPr bwMode="auto">
          <a:xfrm>
            <a:off x="2150815" y="4821238"/>
            <a:ext cx="4943982" cy="1015663"/>
          </a:xfrm>
          <a:prstGeom prst="rect">
            <a:avLst/>
          </a:prstGeom>
          <a:noFill/>
          <a:ln w="9525">
            <a:noFill/>
            <a:miter lim="800000"/>
            <a:headEnd/>
            <a:tailEnd/>
          </a:ln>
        </p:spPr>
        <p:txBody>
          <a:bodyPr wrap="none">
            <a:spAutoFit/>
          </a:bodyPr>
          <a:lstStyle/>
          <a:p>
            <a:pPr algn="ctr"/>
            <a:r>
              <a:rPr lang="fr-BE" sz="2000" dirty="0" smtClean="0"/>
              <a:t> </a:t>
            </a:r>
            <a:r>
              <a:rPr lang="fr-BE" sz="2000" b="1" dirty="0"/>
              <a:t>Agnès CALBERG,</a:t>
            </a:r>
          </a:p>
          <a:p>
            <a:pPr algn="ctr"/>
            <a:r>
              <a:rPr lang="fr-BE" sz="2000" b="1" i="1" dirty="0" smtClean="0"/>
              <a:t>Inspectrice générale ff</a:t>
            </a:r>
            <a:endParaRPr lang="fr-BE" sz="2000" b="1" i="1" dirty="0"/>
          </a:p>
          <a:p>
            <a:pPr algn="ctr"/>
            <a:r>
              <a:rPr lang="fr-BE" sz="2000" b="1" i="1" dirty="0" smtClean="0"/>
              <a:t>Présidente du Comité de Gestion Qualiroutes</a:t>
            </a:r>
            <a:endParaRPr lang="fr-BE" sz="2000" b="1" i="1" dirty="0"/>
          </a:p>
        </p:txBody>
      </p:sp>
      <p:graphicFrame>
        <p:nvGraphicFramePr>
          <p:cNvPr id="5" name="Diagramme 4"/>
          <p:cNvGraphicFramePr/>
          <p:nvPr/>
        </p:nvGraphicFramePr>
        <p:xfrm>
          <a:off x="323528" y="908720"/>
          <a:ext cx="8136904" cy="1512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rganigramme : Document 9"/>
          <p:cNvSpPr/>
          <p:nvPr/>
        </p:nvSpPr>
        <p:spPr bwMode="auto">
          <a:xfrm>
            <a:off x="1763713" y="765175"/>
            <a:ext cx="6192837" cy="6092825"/>
          </a:xfrm>
          <a:prstGeom prst="flowChartDocumen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none"/>
          <a:lstStyle/>
          <a:p>
            <a:pPr>
              <a:defRPr/>
            </a:pPr>
            <a:endParaRPr lang="fr-BE">
              <a:solidFill>
                <a:schemeClr val="tx1"/>
              </a:solidFill>
              <a:latin typeface="Times New Roman" pitchFamily="84" charset="0"/>
            </a:endParaRPr>
          </a:p>
        </p:txBody>
      </p:sp>
      <p:sp>
        <p:nvSpPr>
          <p:cNvPr id="22531" name="Espace réservé de la date 2"/>
          <p:cNvSpPr>
            <a:spLocks noGrp="1"/>
          </p:cNvSpPr>
          <p:nvPr>
            <p:ph type="dt" sz="quarter" idx="10"/>
          </p:nvPr>
        </p:nvSpPr>
        <p:spPr>
          <a:noFill/>
        </p:spPr>
        <p:txBody>
          <a:bodyPr/>
          <a:lstStyle/>
          <a:p>
            <a:fld id="{161EFFC0-0CF9-4B86-B0F4-35490A147E4A}" type="slidenum">
              <a:rPr lang="fr-FR" smtClean="0">
                <a:latin typeface="Arial" pitchFamily="34" charset="0"/>
                <a:ea typeface="Geneva"/>
                <a:cs typeface="Geneva"/>
              </a:rPr>
              <a:pPr/>
              <a:t>10</a:t>
            </a:fld>
            <a:r>
              <a:rPr lang="fr-FR" smtClean="0">
                <a:solidFill>
                  <a:schemeClr val="tx1"/>
                </a:solidFill>
                <a:latin typeface="Arial" pitchFamily="34" charset="0"/>
                <a:ea typeface="Geneva"/>
                <a:cs typeface="Geneva"/>
              </a:rPr>
              <a:t> </a:t>
            </a:r>
          </a:p>
        </p:txBody>
      </p:sp>
      <p:graphicFrame>
        <p:nvGraphicFramePr>
          <p:cNvPr id="8" name="Diagramme 7"/>
          <p:cNvGraphicFramePr/>
          <p:nvPr/>
        </p:nvGraphicFramePr>
        <p:xfrm>
          <a:off x="1547664" y="116632"/>
          <a:ext cx="5976664"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2533" name="Picture 2"/>
          <p:cNvPicPr>
            <a:picLocks noChangeAspect="1" noChangeArrowheads="1"/>
          </p:cNvPicPr>
          <p:nvPr/>
        </p:nvPicPr>
        <p:blipFill>
          <a:blip r:embed="rId7"/>
          <a:srcRect/>
          <a:stretch>
            <a:fillRect/>
          </a:stretch>
        </p:blipFill>
        <p:spPr bwMode="auto">
          <a:xfrm>
            <a:off x="1979613" y="836613"/>
            <a:ext cx="5400675" cy="486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BE" dirty="0" smtClean="0"/>
              <a:t>Le catalogue des documents de référence</a:t>
            </a:r>
            <a:endParaRPr lang="fr-BE" dirty="0"/>
          </a:p>
        </p:txBody>
      </p:sp>
      <p:graphicFrame>
        <p:nvGraphicFramePr>
          <p:cNvPr id="8" name="Espace réservé du contenu 7"/>
          <p:cNvGraphicFramePr>
            <a:graphicFrameLocks noGrp="1"/>
          </p:cNvGraphicFramePr>
          <p:nvPr>
            <p:ph sz="half" idx="1"/>
          </p:nvPr>
        </p:nvGraphicFramePr>
        <p:xfrm>
          <a:off x="1187624" y="1832992"/>
          <a:ext cx="6696744" cy="108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Espace réservé du contenu 8"/>
          <p:cNvGraphicFramePr>
            <a:graphicFrameLocks noGrp="1"/>
          </p:cNvGraphicFramePr>
          <p:nvPr>
            <p:ph sz="half" idx="2"/>
          </p:nvPr>
        </p:nvGraphicFramePr>
        <p:xfrm>
          <a:off x="1331640" y="3201144"/>
          <a:ext cx="6624736" cy="23880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3557" name="Espace réservé de la date 4"/>
          <p:cNvSpPr>
            <a:spLocks noGrp="1"/>
          </p:cNvSpPr>
          <p:nvPr>
            <p:ph type="dt" sz="quarter" idx="10"/>
          </p:nvPr>
        </p:nvSpPr>
        <p:spPr>
          <a:noFill/>
        </p:spPr>
        <p:txBody>
          <a:bodyPr/>
          <a:lstStyle/>
          <a:p>
            <a:fld id="{CC9F383D-885D-4B1B-A6A0-07C0B835C75A}" type="slidenum">
              <a:rPr lang="fr-FR" smtClean="0">
                <a:latin typeface="Arial" pitchFamily="34" charset="0"/>
                <a:ea typeface="Geneva"/>
                <a:cs typeface="Geneva"/>
              </a:rPr>
              <a:pPr/>
              <a:t>11</a:t>
            </a:fld>
            <a:r>
              <a:rPr lang="fr-FR" smtClean="0">
                <a:solidFill>
                  <a:srgbClr val="FFFFFF"/>
                </a:solidFill>
                <a:latin typeface="Arial" pitchFamily="34" charset="0"/>
                <a:ea typeface="Geneva"/>
                <a:cs typeface="Geneva"/>
              </a:rPr>
              <a:t> </a:t>
            </a:r>
          </a:p>
        </p:txBody>
      </p:sp>
      <p:sp>
        <p:nvSpPr>
          <p:cNvPr id="23558" name="ZoneTexte 5"/>
          <p:cNvSpPr txBox="1">
            <a:spLocks noChangeArrowheads="1"/>
          </p:cNvSpPr>
          <p:nvPr/>
        </p:nvSpPr>
        <p:spPr bwMode="auto">
          <a:xfrm>
            <a:off x="611188" y="1125538"/>
            <a:ext cx="7540625" cy="460375"/>
          </a:xfrm>
          <a:prstGeom prst="rect">
            <a:avLst/>
          </a:prstGeom>
          <a:noFill/>
          <a:ln w="9525">
            <a:noFill/>
            <a:miter lim="800000"/>
            <a:headEnd/>
            <a:tailEnd/>
          </a:ln>
        </p:spPr>
        <p:txBody>
          <a:bodyPr wrap="none">
            <a:spAutoFit/>
          </a:bodyPr>
          <a:lstStyle/>
          <a:p>
            <a:r>
              <a:rPr lang="fr-BE" i="1"/>
              <a:t>= les documents auxquels le CCT Qualiroutes fait référence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a date 4"/>
          <p:cNvSpPr>
            <a:spLocks noGrp="1"/>
          </p:cNvSpPr>
          <p:nvPr>
            <p:ph type="dt" sz="quarter" idx="10"/>
          </p:nvPr>
        </p:nvSpPr>
        <p:spPr>
          <a:noFill/>
        </p:spPr>
        <p:txBody>
          <a:bodyPr/>
          <a:lstStyle/>
          <a:p>
            <a:fld id="{B11C09DF-E8BF-40AC-892F-0643FB5C39A6}" type="slidenum">
              <a:rPr lang="fr-FR" smtClean="0">
                <a:latin typeface="Arial" pitchFamily="34" charset="0"/>
                <a:ea typeface="Geneva"/>
                <a:cs typeface="Geneva"/>
              </a:rPr>
              <a:pPr/>
              <a:t>12</a:t>
            </a:fld>
            <a:r>
              <a:rPr lang="fr-FR" smtClean="0">
                <a:solidFill>
                  <a:srgbClr val="FFFFFF"/>
                </a:solidFill>
                <a:latin typeface="Arial" pitchFamily="34" charset="0"/>
                <a:ea typeface="Geneva"/>
                <a:cs typeface="Geneva"/>
              </a:rPr>
              <a:t> </a:t>
            </a:r>
          </a:p>
        </p:txBody>
      </p:sp>
      <p:graphicFrame>
        <p:nvGraphicFramePr>
          <p:cNvPr id="12" name="Diagramme 11"/>
          <p:cNvGraphicFramePr/>
          <p:nvPr/>
        </p:nvGraphicFramePr>
        <p:xfrm>
          <a:off x="323528" y="692696"/>
          <a:ext cx="8496944" cy="4424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ZoneTexte 12"/>
          <p:cNvSpPr txBox="1"/>
          <p:nvPr/>
        </p:nvSpPr>
        <p:spPr>
          <a:xfrm>
            <a:off x="971550" y="5300663"/>
            <a:ext cx="7848600" cy="954087"/>
          </a:xfrm>
          <a:prstGeom prst="rect">
            <a:avLst/>
          </a:prstGeom>
          <a:noFill/>
        </p:spPr>
        <p:txBody>
          <a:bodyPr>
            <a:spAutoFit/>
          </a:bodyPr>
          <a:lstStyle/>
          <a:p>
            <a:pPr>
              <a:defRPr/>
            </a:pPr>
            <a:r>
              <a:rPr lang="fr-FR" sz="1400" i="1" dirty="0">
                <a:effectLst>
                  <a:outerShdw blurRad="38100" dist="38100" dir="2700000" algn="tl">
                    <a:srgbClr val="000000">
                      <a:alpha val="43137"/>
                    </a:srgbClr>
                  </a:outerShdw>
                </a:effectLst>
                <a:latin typeface="Times New Roman" charset="0"/>
                <a:ea typeface="Geneva" pitchFamily="64" charset="-128"/>
                <a:cs typeface="+mn-cs"/>
              </a:rPr>
              <a:t>Les éditions successives du CDR sont disponibles sur le site Qualité &amp; Construction ‘http://qc.spw.wallonie.be’. La version d’application est par défaut celle du trimestre de la date d’ouverture des offres.</a:t>
            </a:r>
            <a:endParaRPr lang="fr-BE" sz="1400" i="1" dirty="0">
              <a:effectLst>
                <a:outerShdw blurRad="38100" dist="38100" dir="2700000" algn="tl">
                  <a:srgbClr val="000000">
                    <a:alpha val="43137"/>
                  </a:srgbClr>
                </a:outerShdw>
              </a:effectLst>
              <a:latin typeface="Times New Roman" charset="0"/>
              <a:ea typeface="Geneva" pitchFamily="64" charset="-128"/>
              <a:cs typeface="+mn-cs"/>
            </a:endParaRPr>
          </a:p>
          <a:p>
            <a:pPr>
              <a:defRPr/>
            </a:pPr>
            <a:endParaRPr lang="fr-BE" sz="1400" i="1" dirty="0">
              <a:effectLst>
                <a:outerShdw blurRad="38100" dist="38100" dir="2700000" algn="tl">
                  <a:srgbClr val="000000">
                    <a:alpha val="43137"/>
                  </a:srgbClr>
                </a:outerShdw>
              </a:effectLst>
              <a:latin typeface="Times New Roman" charset="0"/>
              <a:ea typeface="Geneva" pitchFamily="64" charset="-128"/>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Espace réservé de la date 3"/>
          <p:cNvSpPr txBox="1">
            <a:spLocks noGrp="1"/>
          </p:cNvSpPr>
          <p:nvPr/>
        </p:nvSpPr>
        <p:spPr bwMode="auto">
          <a:xfrm>
            <a:off x="1403350" y="6477000"/>
            <a:ext cx="1800225" cy="179388"/>
          </a:xfrm>
          <a:prstGeom prst="rect">
            <a:avLst/>
          </a:prstGeom>
          <a:noFill/>
          <a:ln w="9525">
            <a:noFill/>
            <a:miter lim="800000"/>
            <a:headEnd/>
            <a:tailEnd/>
          </a:ln>
        </p:spPr>
        <p:txBody>
          <a:bodyPr lIns="0" rIns="0" anchor="ctr"/>
          <a:lstStyle/>
          <a:p>
            <a:pPr>
              <a:spcBef>
                <a:spcPct val="50000"/>
              </a:spcBef>
            </a:pPr>
            <a:fld id="{04901258-22E1-4ED6-8EBE-46D01F85E2F0}" type="slidenum">
              <a:rPr lang="fr-FR" sz="1100">
                <a:solidFill>
                  <a:srgbClr val="595959"/>
                </a:solidFill>
                <a:latin typeface="Arial" pitchFamily="34" charset="0"/>
              </a:rPr>
              <a:pPr>
                <a:spcBef>
                  <a:spcPct val="50000"/>
                </a:spcBef>
              </a:pPr>
              <a:t>13</a:t>
            </a:fld>
            <a:r>
              <a:rPr lang="fr-FR" sz="1100">
                <a:solidFill>
                  <a:srgbClr val="595959"/>
                </a:solidFill>
                <a:latin typeface="Arial" pitchFamily="34" charset="0"/>
              </a:rPr>
              <a:t> </a:t>
            </a:r>
          </a:p>
        </p:txBody>
      </p:sp>
      <p:sp>
        <p:nvSpPr>
          <p:cNvPr id="18434" name="Rectangle 2"/>
          <p:cNvSpPr>
            <a:spLocks noGrp="1" noChangeArrowheads="1"/>
          </p:cNvSpPr>
          <p:nvPr>
            <p:ph type="title" idx="4294967295"/>
          </p:nvPr>
        </p:nvSpPr>
        <p:spPr>
          <a:noFill/>
          <a:ln/>
        </p:spPr>
        <p:txBody>
          <a:bodyPr/>
          <a:lstStyle/>
          <a:p>
            <a:pPr eaLnBrk="1" hangingPunct="1"/>
            <a:r>
              <a:rPr lang="fr-FR" dirty="0" smtClean="0"/>
              <a:t>Les outils du CCT Qualiroutes</a:t>
            </a:r>
            <a:endParaRPr lang="fr-FR" dirty="0"/>
          </a:p>
        </p:txBody>
      </p:sp>
      <p:sp>
        <p:nvSpPr>
          <p:cNvPr id="18435" name="Rectangle 3"/>
          <p:cNvSpPr>
            <a:spLocks noGrp="1" noChangeArrowheads="1"/>
          </p:cNvSpPr>
          <p:nvPr>
            <p:ph type="body" idx="4294967295"/>
          </p:nvPr>
        </p:nvSpPr>
        <p:spPr/>
        <p:txBody>
          <a:bodyPr/>
          <a:lstStyle/>
          <a:p>
            <a:pPr eaLnBrk="1" hangingPunct="1"/>
            <a:r>
              <a:rPr lang="fr-FR" dirty="0"/>
              <a:t>Catalogue des Postes </a:t>
            </a:r>
            <a:r>
              <a:rPr lang="fr-FR" dirty="0" smtClean="0"/>
              <a:t>Normalisés</a:t>
            </a:r>
          </a:p>
          <a:p>
            <a:pPr eaLnBrk="1" hangingPunct="1">
              <a:buNone/>
            </a:pPr>
            <a:endParaRPr lang="fr-FR" dirty="0"/>
          </a:p>
          <a:p>
            <a:pPr eaLnBrk="1" hangingPunct="1"/>
            <a:r>
              <a:rPr lang="fr-FR" dirty="0"/>
              <a:t>Métré Assisté par ordinateur</a:t>
            </a:r>
          </a:p>
          <a:p>
            <a:pPr lvl="1" eaLnBrk="1" hangingPunct="1"/>
            <a:r>
              <a:rPr lang="fr-FR" dirty="0"/>
              <a:t>Présentation générale</a:t>
            </a:r>
          </a:p>
          <a:p>
            <a:pPr lvl="1" eaLnBrk="1" hangingPunct="1"/>
            <a:r>
              <a:rPr lang="fr-FR" dirty="0"/>
              <a:t>Les différentes </a:t>
            </a:r>
            <a:r>
              <a:rPr lang="fr-FR" dirty="0" smtClean="0"/>
              <a:t>fonctions</a:t>
            </a:r>
          </a:p>
          <a:p>
            <a:pPr lvl="1" eaLnBrk="1" hangingPunct="1">
              <a:buNone/>
            </a:pPr>
            <a:endParaRPr lang="fr-FR" dirty="0" smtClean="0"/>
          </a:p>
          <a:p>
            <a:pPr eaLnBrk="1" hangingPunct="1"/>
            <a:r>
              <a:rPr lang="fr-FR" dirty="0" smtClean="0"/>
              <a:t>Les modèles de cahiers </a:t>
            </a:r>
            <a:r>
              <a:rPr lang="fr-FR" dirty="0" smtClean="0"/>
              <a:t>s</a:t>
            </a:r>
            <a:r>
              <a:rPr lang="fr-FR" dirty="0" smtClean="0"/>
              <a:t>péciaux des charges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5"/>
          <p:cNvSpPr>
            <a:spLocks noGrp="1" noChangeArrowheads="1"/>
          </p:cNvSpPr>
          <p:nvPr>
            <p:ph type="title" idx="4294967295"/>
          </p:nvPr>
        </p:nvSpPr>
        <p:spPr>
          <a:xfrm>
            <a:off x="720725" y="539750"/>
            <a:ext cx="7920038" cy="512763"/>
          </a:xfrm>
          <a:noFill/>
          <a:ln/>
        </p:spPr>
        <p:txBody>
          <a:bodyPr/>
          <a:lstStyle/>
          <a:p>
            <a:r>
              <a:rPr lang="fr-BE" dirty="0" smtClean="0"/>
              <a:t>Le CPN - Comment </a:t>
            </a:r>
            <a:r>
              <a:rPr lang="fr-BE" dirty="0"/>
              <a:t>se construit un numéro de code</a:t>
            </a:r>
          </a:p>
        </p:txBody>
      </p:sp>
      <p:pic>
        <p:nvPicPr>
          <p:cNvPr id="21506" name="Picture 4"/>
          <p:cNvPicPr>
            <a:picLocks noChangeAspect="1" noChangeArrowheads="1"/>
          </p:cNvPicPr>
          <p:nvPr>
            <p:ph idx="4294967295"/>
          </p:nvPr>
        </p:nvPicPr>
        <p:blipFill>
          <a:blip r:embed="rId2"/>
          <a:srcRect/>
          <a:stretch>
            <a:fillRect/>
          </a:stretch>
        </p:blipFill>
        <p:spPr>
          <a:xfrm>
            <a:off x="3708400" y="2060575"/>
            <a:ext cx="5189538" cy="3663950"/>
          </a:xfrm>
        </p:spPr>
      </p:pic>
      <p:sp>
        <p:nvSpPr>
          <p:cNvPr id="21507" name="Rectangle 7"/>
          <p:cNvSpPr>
            <a:spLocks noChangeArrowheads="1"/>
          </p:cNvSpPr>
          <p:nvPr/>
        </p:nvSpPr>
        <p:spPr bwMode="auto">
          <a:xfrm>
            <a:off x="1835150" y="1125538"/>
            <a:ext cx="1301750" cy="457200"/>
          </a:xfrm>
          <a:prstGeom prst="rect">
            <a:avLst/>
          </a:prstGeom>
          <a:noFill/>
          <a:ln w="9525">
            <a:noFill/>
            <a:miter lim="800000"/>
            <a:headEnd/>
            <a:tailEnd/>
          </a:ln>
        </p:spPr>
        <p:txBody>
          <a:bodyPr wrap="none">
            <a:spAutoFit/>
          </a:bodyPr>
          <a:lstStyle/>
          <a:p>
            <a:r>
              <a:rPr lang="fr-BE" sz="2400"/>
              <a:t>D3220-E</a:t>
            </a:r>
          </a:p>
        </p:txBody>
      </p:sp>
      <p:sp>
        <p:nvSpPr>
          <p:cNvPr id="21508" name="Line 8"/>
          <p:cNvSpPr>
            <a:spLocks noChangeShapeType="1"/>
          </p:cNvSpPr>
          <p:nvPr/>
        </p:nvSpPr>
        <p:spPr bwMode="auto">
          <a:xfrm flipV="1">
            <a:off x="1042988" y="1484313"/>
            <a:ext cx="936625" cy="503237"/>
          </a:xfrm>
          <a:prstGeom prst="line">
            <a:avLst/>
          </a:prstGeom>
          <a:noFill/>
          <a:ln w="9525">
            <a:solidFill>
              <a:schemeClr val="tx1"/>
            </a:solidFill>
            <a:round/>
            <a:headEnd/>
            <a:tailEnd type="triangle" w="med" len="med"/>
          </a:ln>
        </p:spPr>
        <p:txBody>
          <a:bodyPr wrap="none"/>
          <a:lstStyle/>
          <a:p>
            <a:endParaRPr lang="fr-BE"/>
          </a:p>
        </p:txBody>
      </p:sp>
      <p:sp>
        <p:nvSpPr>
          <p:cNvPr id="21509" name="Line 9"/>
          <p:cNvSpPr>
            <a:spLocks noChangeShapeType="1"/>
          </p:cNvSpPr>
          <p:nvPr/>
        </p:nvSpPr>
        <p:spPr bwMode="auto">
          <a:xfrm>
            <a:off x="2484438" y="1557338"/>
            <a:ext cx="0" cy="574675"/>
          </a:xfrm>
          <a:prstGeom prst="line">
            <a:avLst/>
          </a:prstGeom>
          <a:noFill/>
          <a:ln w="9525">
            <a:solidFill>
              <a:schemeClr val="tx1"/>
            </a:solidFill>
            <a:round/>
            <a:headEnd type="triangle" w="med" len="med"/>
            <a:tailEnd/>
          </a:ln>
        </p:spPr>
        <p:txBody>
          <a:bodyPr wrap="none"/>
          <a:lstStyle/>
          <a:p>
            <a:endParaRPr lang="fr-BE"/>
          </a:p>
        </p:txBody>
      </p:sp>
      <p:sp>
        <p:nvSpPr>
          <p:cNvPr id="21510" name="Line 10"/>
          <p:cNvSpPr>
            <a:spLocks noChangeShapeType="1"/>
          </p:cNvSpPr>
          <p:nvPr/>
        </p:nvSpPr>
        <p:spPr bwMode="auto">
          <a:xfrm>
            <a:off x="3132138" y="1484313"/>
            <a:ext cx="1871662" cy="576262"/>
          </a:xfrm>
          <a:prstGeom prst="line">
            <a:avLst/>
          </a:prstGeom>
          <a:noFill/>
          <a:ln w="9525">
            <a:solidFill>
              <a:schemeClr val="tx1"/>
            </a:solidFill>
            <a:round/>
            <a:headEnd type="triangle" w="med" len="med"/>
            <a:tailEnd/>
          </a:ln>
        </p:spPr>
        <p:txBody>
          <a:bodyPr wrap="none"/>
          <a:lstStyle/>
          <a:p>
            <a:endParaRPr lang="fr-BE"/>
          </a:p>
        </p:txBody>
      </p:sp>
      <p:sp>
        <p:nvSpPr>
          <p:cNvPr id="21511" name="Text Box 11"/>
          <p:cNvSpPr txBox="1">
            <a:spLocks noChangeArrowheads="1"/>
          </p:cNvSpPr>
          <p:nvPr/>
        </p:nvSpPr>
        <p:spPr bwMode="auto">
          <a:xfrm>
            <a:off x="179388" y="2133600"/>
            <a:ext cx="1584325" cy="822325"/>
          </a:xfrm>
          <a:prstGeom prst="rect">
            <a:avLst/>
          </a:prstGeom>
          <a:noFill/>
          <a:ln w="9525">
            <a:noFill/>
            <a:miter lim="800000"/>
            <a:headEnd/>
            <a:tailEnd/>
          </a:ln>
        </p:spPr>
        <p:txBody>
          <a:bodyPr>
            <a:spAutoFit/>
          </a:bodyPr>
          <a:lstStyle/>
          <a:p>
            <a:pPr>
              <a:spcBef>
                <a:spcPct val="50000"/>
              </a:spcBef>
            </a:pPr>
            <a:r>
              <a:rPr lang="fr-BE" sz="2400"/>
              <a:t>Référence au chapitre</a:t>
            </a:r>
          </a:p>
        </p:txBody>
      </p:sp>
      <p:sp>
        <p:nvSpPr>
          <p:cNvPr id="21512" name="Text Box 12"/>
          <p:cNvSpPr txBox="1">
            <a:spLocks noChangeArrowheads="1"/>
          </p:cNvSpPr>
          <p:nvPr/>
        </p:nvSpPr>
        <p:spPr bwMode="auto">
          <a:xfrm>
            <a:off x="2051050" y="2133600"/>
            <a:ext cx="1512888" cy="822325"/>
          </a:xfrm>
          <a:prstGeom prst="rect">
            <a:avLst/>
          </a:prstGeom>
          <a:noFill/>
          <a:ln w="9525">
            <a:noFill/>
            <a:miter lim="800000"/>
            <a:headEnd/>
            <a:tailEnd/>
          </a:ln>
        </p:spPr>
        <p:txBody>
          <a:bodyPr>
            <a:spAutoFit/>
          </a:bodyPr>
          <a:lstStyle/>
          <a:p>
            <a:pPr>
              <a:spcBef>
                <a:spcPct val="50000"/>
              </a:spcBef>
            </a:pPr>
            <a:r>
              <a:rPr lang="fr-BE" sz="2400"/>
              <a:t>1 numéro de poste</a:t>
            </a:r>
          </a:p>
        </p:txBody>
      </p:sp>
      <p:sp>
        <p:nvSpPr>
          <p:cNvPr id="10" name="ZoneTexte 9"/>
          <p:cNvSpPr txBox="1"/>
          <p:nvPr/>
        </p:nvSpPr>
        <p:spPr>
          <a:xfrm>
            <a:off x="251520" y="4725144"/>
            <a:ext cx="3024336" cy="830997"/>
          </a:xfrm>
          <a:prstGeom prst="rect">
            <a:avLst/>
          </a:prstGeom>
          <a:noFill/>
        </p:spPr>
        <p:txBody>
          <a:bodyPr wrap="square" rtlCol="0">
            <a:spAutoFit/>
          </a:bodyPr>
          <a:lstStyle/>
          <a:p>
            <a:r>
              <a:rPr lang="fr-BE" dirty="0" smtClean="0"/>
              <a:t>15 chapitres</a:t>
            </a:r>
          </a:p>
          <a:p>
            <a:r>
              <a:rPr lang="fr-BE" dirty="0" smtClean="0"/>
              <a:t>10.085 postes </a:t>
            </a:r>
            <a:endParaRPr lang="fr-BE"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4"/>
          <p:cNvSpPr>
            <a:spLocks noGrp="1" noChangeArrowheads="1"/>
          </p:cNvSpPr>
          <p:nvPr>
            <p:ph type="title" idx="4294967295"/>
          </p:nvPr>
        </p:nvSpPr>
        <p:spPr>
          <a:noFill/>
          <a:ln/>
        </p:spPr>
        <p:txBody>
          <a:bodyPr/>
          <a:lstStyle/>
          <a:p>
            <a:r>
              <a:rPr lang="fr-BE" dirty="0" smtClean="0"/>
              <a:t>Le MAO : Métré </a:t>
            </a:r>
            <a:r>
              <a:rPr lang="fr-BE" dirty="0"/>
              <a:t>Assisté par Ordinateur</a:t>
            </a:r>
          </a:p>
        </p:txBody>
      </p:sp>
      <p:pic>
        <p:nvPicPr>
          <p:cNvPr id="23554" name="Picture 5"/>
          <p:cNvPicPr>
            <a:picLocks noChangeAspect="1" noChangeArrowheads="1"/>
          </p:cNvPicPr>
          <p:nvPr>
            <p:ph type="body" sz="half" idx="4294967295"/>
          </p:nvPr>
        </p:nvPicPr>
        <p:blipFill>
          <a:blip r:embed="rId2"/>
          <a:srcRect/>
          <a:stretch>
            <a:fillRect/>
          </a:stretch>
        </p:blipFill>
        <p:spPr>
          <a:xfrm>
            <a:off x="107950" y="1989138"/>
            <a:ext cx="4032250" cy="3049587"/>
          </a:xfrm>
        </p:spPr>
      </p:pic>
      <p:sp>
        <p:nvSpPr>
          <p:cNvPr id="23555" name="Rectangle 6"/>
          <p:cNvSpPr>
            <a:spLocks noGrp="1" noChangeArrowheads="1"/>
          </p:cNvSpPr>
          <p:nvPr>
            <p:ph type="body" sz="half" idx="4294967295"/>
          </p:nvPr>
        </p:nvSpPr>
        <p:spPr>
          <a:xfrm>
            <a:off x="4756150" y="1619250"/>
            <a:ext cx="3884613" cy="4140200"/>
          </a:xfrm>
        </p:spPr>
        <p:txBody>
          <a:bodyPr/>
          <a:lstStyle/>
          <a:p>
            <a:endParaRPr lang="fr-BE" sz="1600"/>
          </a:p>
          <a:p>
            <a:endParaRPr lang="fr-BE" sz="1600"/>
          </a:p>
        </p:txBody>
      </p:sp>
      <p:sp>
        <p:nvSpPr>
          <p:cNvPr id="23556" name="Text Box 7"/>
          <p:cNvSpPr txBox="1">
            <a:spLocks noChangeArrowheads="1"/>
          </p:cNvSpPr>
          <p:nvPr/>
        </p:nvSpPr>
        <p:spPr bwMode="auto">
          <a:xfrm>
            <a:off x="4284663" y="1052513"/>
            <a:ext cx="4321175" cy="2100262"/>
          </a:xfrm>
          <a:prstGeom prst="rect">
            <a:avLst/>
          </a:prstGeom>
          <a:noFill/>
          <a:ln w="9525">
            <a:noFill/>
            <a:miter lim="800000"/>
            <a:headEnd/>
            <a:tailEnd/>
          </a:ln>
        </p:spPr>
        <p:txBody>
          <a:bodyPr>
            <a:spAutoFit/>
          </a:bodyPr>
          <a:lstStyle/>
          <a:p>
            <a:pPr>
              <a:spcBef>
                <a:spcPct val="50000"/>
              </a:spcBef>
              <a:buFontTx/>
              <a:buChar char="•"/>
            </a:pPr>
            <a:r>
              <a:rPr lang="fr-BE" sz="2400"/>
              <a:t>Outil pour réaliser des métrés</a:t>
            </a:r>
          </a:p>
          <a:p>
            <a:pPr>
              <a:spcBef>
                <a:spcPct val="50000"/>
              </a:spcBef>
              <a:buFontTx/>
              <a:buChar char="•"/>
            </a:pPr>
            <a:r>
              <a:rPr lang="fr-BE" sz="2400"/>
              <a:t>Synthèse des déchets</a:t>
            </a:r>
          </a:p>
          <a:p>
            <a:pPr>
              <a:spcBef>
                <a:spcPct val="50000"/>
              </a:spcBef>
              <a:buFontTx/>
              <a:buChar char="•"/>
            </a:pPr>
            <a:r>
              <a:rPr lang="fr-BE" sz="2400"/>
              <a:t>Calcul des formules de révisions</a:t>
            </a:r>
          </a:p>
          <a:p>
            <a:pPr>
              <a:spcBef>
                <a:spcPct val="50000"/>
              </a:spcBef>
              <a:buFontTx/>
              <a:buChar char="•"/>
            </a:pPr>
            <a:r>
              <a:rPr lang="fr-BE" sz="2400"/>
              <a:t>Gérer les statistiques de prix</a:t>
            </a:r>
          </a:p>
        </p:txBody>
      </p:sp>
      <p:sp>
        <p:nvSpPr>
          <p:cNvPr id="23557" name="Text Box 8"/>
          <p:cNvSpPr txBox="1">
            <a:spLocks noChangeArrowheads="1"/>
          </p:cNvSpPr>
          <p:nvPr/>
        </p:nvSpPr>
        <p:spPr bwMode="auto">
          <a:xfrm>
            <a:off x="4284663" y="3284538"/>
            <a:ext cx="4391025" cy="1938992"/>
          </a:xfrm>
          <a:prstGeom prst="rect">
            <a:avLst/>
          </a:prstGeom>
          <a:noFill/>
          <a:ln w="9525">
            <a:noFill/>
            <a:miter lim="800000"/>
            <a:headEnd/>
            <a:tailEnd/>
          </a:ln>
        </p:spPr>
        <p:txBody>
          <a:bodyPr>
            <a:spAutoFit/>
          </a:bodyPr>
          <a:lstStyle/>
          <a:p>
            <a:pPr>
              <a:spcBef>
                <a:spcPct val="50000"/>
              </a:spcBef>
            </a:pPr>
            <a:r>
              <a:rPr lang="fr-BE" sz="2400" u="sng" dirty="0"/>
              <a:t>MAIS il ne fait pas l’étude pour vous</a:t>
            </a:r>
          </a:p>
          <a:p>
            <a:pPr>
              <a:spcBef>
                <a:spcPct val="50000"/>
              </a:spcBef>
              <a:buFontTx/>
              <a:buChar char="•"/>
            </a:pPr>
            <a:r>
              <a:rPr lang="fr-BE" sz="2400" dirty="0"/>
              <a:t>Sondage pour estimer les déchets</a:t>
            </a:r>
          </a:p>
          <a:p>
            <a:pPr>
              <a:spcBef>
                <a:spcPct val="50000"/>
              </a:spcBef>
              <a:buFontTx/>
              <a:buChar char="•"/>
            </a:pPr>
            <a:r>
              <a:rPr lang="fr-BE" sz="2400" dirty="0"/>
              <a:t>Calcul des </a:t>
            </a:r>
            <a:r>
              <a:rPr lang="fr-BE" sz="2400" dirty="0" smtClean="0"/>
              <a:t>estimations</a:t>
            </a:r>
            <a:endParaRPr lang="fr-BE"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a:noFill/>
          <a:ln/>
        </p:spPr>
        <p:txBody>
          <a:bodyPr/>
          <a:lstStyle/>
          <a:p>
            <a:endParaRPr lang="fr-BE"/>
          </a:p>
        </p:txBody>
      </p:sp>
      <p:pic>
        <p:nvPicPr>
          <p:cNvPr id="27650" name="Picture 3"/>
          <p:cNvPicPr>
            <a:picLocks noChangeAspect="1" noChangeArrowheads="1"/>
          </p:cNvPicPr>
          <p:nvPr>
            <p:ph type="body" idx="4294967295"/>
          </p:nvPr>
        </p:nvPicPr>
        <p:blipFill>
          <a:blip r:embed="rId2"/>
          <a:srcRect/>
          <a:stretch>
            <a:fillRect/>
          </a:stretch>
        </p:blipFill>
        <p:spPr>
          <a:xfrm>
            <a:off x="827088" y="549275"/>
            <a:ext cx="7813675" cy="5210175"/>
          </a:xfrm>
        </p:spPr>
      </p:pic>
      <p:sp>
        <p:nvSpPr>
          <p:cNvPr id="27651" name="Oval 4"/>
          <p:cNvSpPr>
            <a:spLocks noChangeArrowheads="1"/>
          </p:cNvSpPr>
          <p:nvPr/>
        </p:nvSpPr>
        <p:spPr bwMode="auto">
          <a:xfrm>
            <a:off x="5148263" y="4076700"/>
            <a:ext cx="1152525" cy="647700"/>
          </a:xfrm>
          <a:prstGeom prst="ellipse">
            <a:avLst/>
          </a:prstGeom>
          <a:solidFill>
            <a:schemeClr val="accent1">
              <a:alpha val="0"/>
            </a:schemeClr>
          </a:solidFill>
          <a:ln w="25400">
            <a:solidFill>
              <a:srgbClr val="FF0000"/>
            </a:solidFill>
            <a:round/>
            <a:headEnd/>
            <a:tailEnd/>
          </a:ln>
        </p:spPr>
        <p:txBody>
          <a:bodyPr wrap="none" anchor="ctr"/>
          <a:lstStyle/>
          <a:p>
            <a:endParaRPr lang="fr-FR" sz="24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BE" dirty="0" smtClean="0"/>
              <a:t>Les modèles (à valeur informative)</a:t>
            </a:r>
            <a:endParaRPr lang="fr-BE" dirty="0"/>
          </a:p>
        </p:txBody>
      </p:sp>
      <p:sp>
        <p:nvSpPr>
          <p:cNvPr id="25603" name="Espace réservé de la date 4"/>
          <p:cNvSpPr>
            <a:spLocks noGrp="1"/>
          </p:cNvSpPr>
          <p:nvPr>
            <p:ph type="dt" sz="quarter" idx="10"/>
          </p:nvPr>
        </p:nvSpPr>
        <p:spPr>
          <a:noFill/>
        </p:spPr>
        <p:txBody>
          <a:bodyPr/>
          <a:lstStyle/>
          <a:p>
            <a:fld id="{C7D4E120-490A-40BF-99B7-85FFBBEE9E53}" type="slidenum">
              <a:rPr lang="fr-FR" smtClean="0">
                <a:latin typeface="Arial" pitchFamily="34" charset="0"/>
                <a:ea typeface="Geneva"/>
                <a:cs typeface="Geneva"/>
              </a:rPr>
              <a:pPr/>
              <a:t>17</a:t>
            </a:fld>
            <a:r>
              <a:rPr lang="fr-FR" smtClean="0">
                <a:solidFill>
                  <a:srgbClr val="FFFFFF"/>
                </a:solidFill>
                <a:latin typeface="Arial" pitchFamily="34" charset="0"/>
                <a:ea typeface="Geneva"/>
                <a:cs typeface="Geneva"/>
              </a:rPr>
              <a:t> </a:t>
            </a:r>
          </a:p>
        </p:txBody>
      </p:sp>
      <p:graphicFrame>
        <p:nvGraphicFramePr>
          <p:cNvPr id="12" name="Diagramme 11"/>
          <p:cNvGraphicFramePr/>
          <p:nvPr/>
        </p:nvGraphicFramePr>
        <p:xfrm>
          <a:off x="323528" y="1700808"/>
          <a:ext cx="8496944" cy="3416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605" name="ZoneTexte 13"/>
          <p:cNvSpPr txBox="1">
            <a:spLocks noChangeArrowheads="1"/>
          </p:cNvSpPr>
          <p:nvPr/>
        </p:nvSpPr>
        <p:spPr bwMode="auto">
          <a:xfrm>
            <a:off x="611188" y="981075"/>
            <a:ext cx="8148637" cy="400050"/>
          </a:xfrm>
          <a:prstGeom prst="rect">
            <a:avLst/>
          </a:prstGeom>
          <a:noFill/>
          <a:ln w="9525">
            <a:noFill/>
            <a:miter lim="800000"/>
            <a:headEnd/>
            <a:tailEnd/>
          </a:ln>
        </p:spPr>
        <p:txBody>
          <a:bodyPr wrap="none">
            <a:spAutoFit/>
          </a:bodyPr>
          <a:lstStyle/>
          <a:p>
            <a:r>
              <a:rPr lang="fr-BE" sz="2000" i="1"/>
              <a:t>= Pour chaque chapitre, un modèle de cahier spécial des charges est proposé</a:t>
            </a:r>
          </a:p>
        </p:txBody>
      </p:sp>
      <p:sp>
        <p:nvSpPr>
          <p:cNvPr id="15" name="Rectangle 14"/>
          <p:cNvSpPr/>
          <p:nvPr/>
        </p:nvSpPr>
        <p:spPr bwMode="auto">
          <a:xfrm>
            <a:off x="2268538" y="3716338"/>
            <a:ext cx="647700" cy="217487"/>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a:defRPr/>
            </a:pPr>
            <a:endParaRPr lang="fr-BE">
              <a:solidFill>
                <a:schemeClr val="tx1"/>
              </a:solidFill>
              <a:latin typeface="Times New Roman" pitchFamily="8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a date 1"/>
          <p:cNvSpPr>
            <a:spLocks noGrp="1"/>
          </p:cNvSpPr>
          <p:nvPr>
            <p:ph type="dt" sz="quarter" idx="10"/>
          </p:nvPr>
        </p:nvSpPr>
        <p:spPr>
          <a:noFill/>
        </p:spPr>
        <p:txBody>
          <a:bodyPr/>
          <a:lstStyle/>
          <a:p>
            <a:fld id="{78047E31-1773-4AAC-A5F4-AD44F9FA807E}" type="slidenum">
              <a:rPr lang="fr-FR" smtClean="0">
                <a:latin typeface="Arial" pitchFamily="34" charset="0"/>
                <a:ea typeface="Geneva"/>
                <a:cs typeface="Geneva"/>
              </a:rPr>
              <a:pPr/>
              <a:t>18</a:t>
            </a:fld>
            <a:r>
              <a:rPr lang="fr-FR" smtClean="0">
                <a:solidFill>
                  <a:schemeClr val="tx1"/>
                </a:solidFill>
                <a:latin typeface="Arial" pitchFamily="34" charset="0"/>
                <a:ea typeface="Geneva"/>
                <a:cs typeface="Geneva"/>
              </a:rPr>
              <a:t> </a:t>
            </a:r>
          </a:p>
        </p:txBody>
      </p:sp>
      <p:pic>
        <p:nvPicPr>
          <p:cNvPr id="4" name="Image 3" descr="modele_offre1.jpg"/>
          <p:cNvPicPr>
            <a:picLocks noChangeAspect="1"/>
          </p:cNvPicPr>
          <p:nvPr/>
        </p:nvPicPr>
        <p:blipFill>
          <a:blip r:embed="rId2"/>
          <a:stretch>
            <a:fillRect/>
          </a:stretch>
        </p:blipFill>
        <p:spPr>
          <a:xfrm>
            <a:off x="2411413" y="188913"/>
            <a:ext cx="4849812" cy="68580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a date 1"/>
          <p:cNvSpPr>
            <a:spLocks noGrp="1"/>
          </p:cNvSpPr>
          <p:nvPr>
            <p:ph type="dt" sz="quarter" idx="10"/>
          </p:nvPr>
        </p:nvSpPr>
        <p:spPr>
          <a:noFill/>
        </p:spPr>
        <p:txBody>
          <a:bodyPr/>
          <a:lstStyle/>
          <a:p>
            <a:fld id="{01742349-C351-4053-B4B9-AF05563AD7E9}" type="slidenum">
              <a:rPr lang="fr-FR" smtClean="0">
                <a:latin typeface="Arial" pitchFamily="34" charset="0"/>
                <a:ea typeface="Geneva"/>
                <a:cs typeface="Geneva"/>
              </a:rPr>
              <a:pPr/>
              <a:t>19</a:t>
            </a:fld>
            <a:r>
              <a:rPr lang="fr-FR" smtClean="0">
                <a:solidFill>
                  <a:schemeClr val="tx1"/>
                </a:solidFill>
                <a:latin typeface="Arial" pitchFamily="34" charset="0"/>
                <a:ea typeface="Geneva"/>
                <a:cs typeface="Geneva"/>
              </a:rPr>
              <a:t> </a:t>
            </a:r>
          </a:p>
        </p:txBody>
      </p:sp>
      <p:pic>
        <p:nvPicPr>
          <p:cNvPr id="6" name="Image 5" descr="modele_offre3.jpg"/>
          <p:cNvPicPr>
            <a:picLocks noChangeAspect="1"/>
          </p:cNvPicPr>
          <p:nvPr/>
        </p:nvPicPr>
        <p:blipFill>
          <a:blip r:embed="rId2"/>
          <a:stretch>
            <a:fillRect/>
          </a:stretch>
        </p:blipFill>
        <p:spPr>
          <a:xfrm>
            <a:off x="1908175" y="115888"/>
            <a:ext cx="4849813" cy="68580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4294967295"/>
          </p:nvPr>
        </p:nvGraphicFramePr>
        <p:xfrm>
          <a:off x="1225184" y="2132856"/>
          <a:ext cx="7703808" cy="86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me 4"/>
          <p:cNvGraphicFramePr/>
          <p:nvPr/>
        </p:nvGraphicFramePr>
        <p:xfrm>
          <a:off x="864096" y="404664"/>
          <a:ext cx="8460432" cy="15696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Espace réservé du contenu 3"/>
          <p:cNvGraphicFramePr>
            <a:graphicFrameLocks/>
          </p:cNvGraphicFramePr>
          <p:nvPr/>
        </p:nvGraphicFramePr>
        <p:xfrm>
          <a:off x="1159624" y="3356992"/>
          <a:ext cx="7841376" cy="201622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8" name="Diagramme 7"/>
          <p:cNvGraphicFramePr/>
          <p:nvPr/>
        </p:nvGraphicFramePr>
        <p:xfrm>
          <a:off x="0" y="188640"/>
          <a:ext cx="755576" cy="568863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a date 1"/>
          <p:cNvSpPr>
            <a:spLocks noGrp="1"/>
          </p:cNvSpPr>
          <p:nvPr>
            <p:ph type="dt" sz="quarter" idx="10"/>
          </p:nvPr>
        </p:nvSpPr>
        <p:spPr>
          <a:noFill/>
        </p:spPr>
        <p:txBody>
          <a:bodyPr/>
          <a:lstStyle/>
          <a:p>
            <a:fld id="{1D1A0F0D-281F-4AA1-8B58-5E758A1F0080}" type="slidenum">
              <a:rPr lang="fr-FR" smtClean="0">
                <a:latin typeface="Arial" pitchFamily="34" charset="0"/>
                <a:ea typeface="Geneva"/>
                <a:cs typeface="Geneva"/>
              </a:rPr>
              <a:pPr/>
              <a:t>20</a:t>
            </a:fld>
            <a:r>
              <a:rPr lang="fr-FR" smtClean="0">
                <a:solidFill>
                  <a:schemeClr val="tx1"/>
                </a:solidFill>
                <a:latin typeface="Arial" pitchFamily="34" charset="0"/>
                <a:ea typeface="Geneva"/>
                <a:cs typeface="Geneva"/>
              </a:rPr>
              <a:t> </a:t>
            </a:r>
          </a:p>
        </p:txBody>
      </p:sp>
      <p:pic>
        <p:nvPicPr>
          <p:cNvPr id="7" name="Image 6" descr="modele_offre4.jpg"/>
          <p:cNvPicPr>
            <a:picLocks noChangeAspect="1"/>
          </p:cNvPicPr>
          <p:nvPr/>
        </p:nvPicPr>
        <p:blipFill>
          <a:blip r:embed="rId2"/>
          <a:stretch>
            <a:fillRect/>
          </a:stretch>
        </p:blipFill>
        <p:spPr>
          <a:xfrm>
            <a:off x="1908175" y="404813"/>
            <a:ext cx="4849813" cy="68580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a date 1"/>
          <p:cNvSpPr>
            <a:spLocks noGrp="1"/>
          </p:cNvSpPr>
          <p:nvPr>
            <p:ph type="dt" sz="quarter" idx="10"/>
          </p:nvPr>
        </p:nvSpPr>
        <p:spPr>
          <a:noFill/>
        </p:spPr>
        <p:txBody>
          <a:bodyPr/>
          <a:lstStyle/>
          <a:p>
            <a:fld id="{E4956013-9532-4AAF-9520-B3C396F84E37}" type="slidenum">
              <a:rPr lang="fr-FR" smtClean="0">
                <a:latin typeface="Arial" pitchFamily="34" charset="0"/>
                <a:ea typeface="Geneva"/>
                <a:cs typeface="Geneva"/>
              </a:rPr>
              <a:pPr/>
              <a:t>21</a:t>
            </a:fld>
            <a:r>
              <a:rPr lang="fr-FR" smtClean="0">
                <a:solidFill>
                  <a:schemeClr val="tx1"/>
                </a:solidFill>
                <a:latin typeface="Arial" pitchFamily="34" charset="0"/>
                <a:ea typeface="Geneva"/>
                <a:cs typeface="Geneva"/>
              </a:rPr>
              <a:t> </a:t>
            </a:r>
          </a:p>
        </p:txBody>
      </p:sp>
      <p:pic>
        <p:nvPicPr>
          <p:cNvPr id="3" name="Image 2" descr="modele_offre5.jpg"/>
          <p:cNvPicPr>
            <a:picLocks noChangeAspect="1"/>
          </p:cNvPicPr>
          <p:nvPr/>
        </p:nvPicPr>
        <p:blipFill>
          <a:blip r:embed="rId2"/>
          <a:stretch>
            <a:fillRect/>
          </a:stretch>
        </p:blipFill>
        <p:spPr>
          <a:xfrm>
            <a:off x="2146300" y="0"/>
            <a:ext cx="4851400" cy="68580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2555875" y="1268413"/>
          <a:ext cx="4030663" cy="3255962"/>
        </p:xfrm>
        <a:graphic>
          <a:graphicData uri="http://schemas.openxmlformats.org/presentationml/2006/ole">
            <p:oleObj spid="_x0000_s1026" name="Image Photo Editor" r:id="rId4" imgW="2876190" imgH="2324424" progId="MSPhotoEd.3">
              <p:embed/>
            </p:oleObj>
          </a:graphicData>
        </a:graphic>
      </p:graphicFrame>
      <p:sp>
        <p:nvSpPr>
          <p:cNvPr id="66563" name="Rectangle 3"/>
          <p:cNvSpPr>
            <a:spLocks noChangeArrowheads="1"/>
          </p:cNvSpPr>
          <p:nvPr/>
        </p:nvSpPr>
        <p:spPr bwMode="auto">
          <a:xfrm>
            <a:off x="179388" y="260350"/>
            <a:ext cx="8464550" cy="1080418"/>
          </a:xfrm>
          <a:prstGeom prst="rect">
            <a:avLst/>
          </a:prstGeom>
          <a:solidFill>
            <a:srgbClr val="FFFFFF"/>
          </a:solidFill>
          <a:ln w="9525">
            <a:noFill/>
            <a:miter lim="800000"/>
            <a:headEnd/>
            <a:tailEnd/>
          </a:ln>
          <a:effectLst>
            <a:innerShdw blurRad="114300">
              <a:prstClr val="black"/>
            </a:innerShdw>
          </a:effectLst>
        </p:spPr>
        <p:txBody>
          <a:bodyPr/>
          <a:lstStyle/>
          <a:p>
            <a:pPr algn="ctr" eaLnBrk="0" hangingPunct="0">
              <a:spcBef>
                <a:spcPct val="80000"/>
              </a:spcBef>
              <a:defRPr/>
            </a:pPr>
            <a:r>
              <a:rPr lang="fr-FR" sz="3000" b="1" dirty="0">
                <a:solidFill>
                  <a:srgbClr val="595959"/>
                </a:solidFill>
                <a:latin typeface="Arial" charset="0"/>
                <a:ea typeface="Geneva" pitchFamily="64" charset="-128"/>
                <a:cs typeface="+mn-cs"/>
              </a:rPr>
              <a:t>Où trouver le CCT </a:t>
            </a:r>
            <a:r>
              <a:rPr lang="fr-FR" sz="3000" b="1" dirty="0">
                <a:solidFill>
                  <a:srgbClr val="595959"/>
                </a:solidFill>
                <a:latin typeface="Arial" charset="0"/>
                <a:ea typeface="Geneva" pitchFamily="64" charset="-128"/>
                <a:cs typeface="+mn-cs"/>
              </a:rPr>
              <a:t>QUALIROUTES et l’ensemble des documents?</a:t>
            </a:r>
            <a:r>
              <a:rPr lang="fr-FR" sz="1800" dirty="0">
                <a:solidFill>
                  <a:srgbClr val="595959"/>
                </a:solidFill>
                <a:latin typeface="Verdana" pitchFamily="34" charset="0"/>
                <a:ea typeface="Geneva" pitchFamily="64" charset="-128"/>
                <a:cs typeface="+mn-cs"/>
              </a:rPr>
              <a:t> </a:t>
            </a:r>
            <a:endParaRPr lang="fr-FR" sz="1800" dirty="0">
              <a:solidFill>
                <a:srgbClr val="595959"/>
              </a:solidFill>
              <a:latin typeface="Verdana" pitchFamily="34" charset="0"/>
              <a:ea typeface="Geneva" pitchFamily="64" charset="-128"/>
              <a:cs typeface="+mn-cs"/>
            </a:endParaRPr>
          </a:p>
        </p:txBody>
      </p:sp>
      <p:sp>
        <p:nvSpPr>
          <p:cNvPr id="66564" name="Rectangle 4"/>
          <p:cNvSpPr>
            <a:spLocks noChangeArrowheads="1"/>
          </p:cNvSpPr>
          <p:nvPr/>
        </p:nvSpPr>
        <p:spPr bwMode="auto">
          <a:xfrm>
            <a:off x="0" y="4581525"/>
            <a:ext cx="9144000" cy="1368425"/>
          </a:xfrm>
          <a:prstGeom prst="rect">
            <a:avLst/>
          </a:prstGeom>
          <a:noFill/>
          <a:ln w="9525">
            <a:noFill/>
            <a:miter lim="800000"/>
            <a:headEnd/>
            <a:tailEnd/>
          </a:ln>
          <a:effectLst>
            <a:outerShdw dist="17961" dir="2700000" algn="ctr" rotWithShape="0">
              <a:schemeClr val="tx1"/>
            </a:outerShdw>
          </a:effectLst>
        </p:spPr>
        <p:txBody>
          <a:bodyPr/>
          <a:lstStyle/>
          <a:p>
            <a:pPr algn="ctr" eaLnBrk="0" hangingPunct="0">
              <a:spcBef>
                <a:spcPct val="80000"/>
              </a:spcBef>
              <a:defRPr/>
            </a:pPr>
            <a:r>
              <a:rPr lang="fr-FR" sz="3000" b="1" dirty="0">
                <a:solidFill>
                  <a:srgbClr val="0070C0"/>
                </a:solidFill>
                <a:latin typeface="Arial" charset="0"/>
                <a:ea typeface="Geneva" pitchFamily="64" charset="-128"/>
                <a:cs typeface="+mn-cs"/>
              </a:rPr>
              <a:t>"Qualité &amp; Construction"</a:t>
            </a:r>
            <a:br>
              <a:rPr lang="fr-FR" sz="3000" b="1" dirty="0">
                <a:solidFill>
                  <a:srgbClr val="0070C0"/>
                </a:solidFill>
                <a:latin typeface="Arial" charset="0"/>
                <a:ea typeface="Geneva" pitchFamily="64" charset="-128"/>
                <a:cs typeface="+mn-cs"/>
              </a:rPr>
            </a:br>
            <a:r>
              <a:rPr lang="fr-FR" sz="800" b="1" dirty="0">
                <a:solidFill>
                  <a:srgbClr val="0070C0"/>
                </a:solidFill>
                <a:latin typeface="Arial" charset="0"/>
                <a:ea typeface="Geneva" pitchFamily="64" charset="-128"/>
                <a:cs typeface="+mn-cs"/>
              </a:rPr>
              <a:t/>
            </a:r>
            <a:br>
              <a:rPr lang="fr-FR" sz="800" b="1" dirty="0">
                <a:solidFill>
                  <a:srgbClr val="0070C0"/>
                </a:solidFill>
                <a:latin typeface="Arial" charset="0"/>
                <a:ea typeface="Geneva" pitchFamily="64" charset="-128"/>
                <a:cs typeface="+mn-cs"/>
              </a:rPr>
            </a:br>
            <a:r>
              <a:rPr lang="fr-BE" sz="2800" b="1" dirty="0">
                <a:solidFill>
                  <a:srgbClr val="0070C0"/>
                </a:solidFill>
                <a:latin typeface="Arial" charset="0"/>
                <a:ea typeface="Geneva" pitchFamily="64" charset="-128"/>
                <a:cs typeface="+mn-cs"/>
              </a:rPr>
              <a:t>http://</a:t>
            </a:r>
            <a:r>
              <a:rPr lang="fr-BE" sz="2800" b="1" dirty="0">
                <a:solidFill>
                  <a:srgbClr val="0070C0"/>
                </a:solidFill>
                <a:latin typeface="Arial" charset="0"/>
                <a:ea typeface="Geneva" pitchFamily="64" charset="-128"/>
                <a:cs typeface="+mn-cs"/>
              </a:rPr>
              <a:t>qc.spw.wallonie.be</a:t>
            </a:r>
            <a:endParaRPr lang="fr-BE" sz="2800" dirty="0">
              <a:solidFill>
                <a:srgbClr val="0070C0"/>
              </a:solidFill>
              <a:latin typeface="Verdana" pitchFamily="34" charset="0"/>
              <a:ea typeface="Geneva" pitchFamily="64" charset="-128"/>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nvPr>
        </p:nvGraphicFramePr>
        <p:xfrm>
          <a:off x="0" y="836712"/>
          <a:ext cx="9144000" cy="45626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0725" y="333375"/>
            <a:ext cx="7920038" cy="900113"/>
          </a:xfrm>
        </p:spPr>
        <p:txBody>
          <a:bodyPr/>
          <a:lstStyle/>
          <a:p>
            <a:pPr>
              <a:defRPr/>
            </a:pPr>
            <a:r>
              <a:rPr lang="fr-BE" dirty="0" smtClean="0"/>
              <a:t>Réponse rapide</a:t>
            </a:r>
            <a:endParaRPr lang="fr-BE" dirty="0"/>
          </a:p>
        </p:txBody>
      </p:sp>
      <p:graphicFrame>
        <p:nvGraphicFramePr>
          <p:cNvPr id="5" name="Espace réservé du contenu 4"/>
          <p:cNvGraphicFramePr>
            <a:graphicFrameLocks noGrp="1"/>
          </p:cNvGraphicFramePr>
          <p:nvPr>
            <p:ph idx="1"/>
          </p:nvPr>
        </p:nvGraphicFramePr>
        <p:xfrm>
          <a:off x="971600" y="764704"/>
          <a:ext cx="7668344"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036" name="Espace réservé de la date 3"/>
          <p:cNvSpPr>
            <a:spLocks noGrp="1"/>
          </p:cNvSpPr>
          <p:nvPr>
            <p:ph type="dt" sz="quarter" idx="10"/>
          </p:nvPr>
        </p:nvSpPr>
        <p:spPr>
          <a:noFill/>
        </p:spPr>
        <p:txBody>
          <a:bodyPr/>
          <a:lstStyle/>
          <a:p>
            <a:fld id="{5053B565-B195-4BB2-B0F4-F40DD0734DA0}" type="slidenum">
              <a:rPr lang="fr-FR" smtClean="0">
                <a:latin typeface="Arial" pitchFamily="34" charset="0"/>
                <a:ea typeface="Geneva"/>
                <a:cs typeface="Geneva"/>
              </a:rPr>
              <a:pPr/>
              <a:t>24</a:t>
            </a:fld>
            <a:r>
              <a:rPr lang="fr-FR" smtClean="0">
                <a:solidFill>
                  <a:schemeClr val="bg1"/>
                </a:solidFill>
                <a:latin typeface="Arial" pitchFamily="34" charset="0"/>
                <a:ea typeface="Geneva"/>
                <a:cs typeface="Geneva"/>
              </a:rPr>
              <a:t> </a:t>
            </a:r>
          </a:p>
        </p:txBody>
      </p:sp>
      <p:graphicFrame>
        <p:nvGraphicFramePr>
          <p:cNvPr id="7" name="Diagramme 6"/>
          <p:cNvGraphicFramePr/>
          <p:nvPr/>
        </p:nvGraphicFramePr>
        <p:xfrm>
          <a:off x="323528" y="4437112"/>
          <a:ext cx="8496944" cy="14883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p:cNvGraphicFramePr/>
          <p:nvPr/>
        </p:nvGraphicFramePr>
        <p:xfrm>
          <a:off x="720725" y="539750"/>
          <a:ext cx="7920038" cy="900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23" name="Espace réservé du contenu 2"/>
          <p:cNvSpPr>
            <a:spLocks noGrp="1"/>
          </p:cNvSpPr>
          <p:nvPr>
            <p:ph idx="1"/>
          </p:nvPr>
        </p:nvSpPr>
        <p:spPr>
          <a:xfrm>
            <a:off x="684213" y="2060575"/>
            <a:ext cx="7920037" cy="1306513"/>
          </a:xfrm>
        </p:spPr>
        <p:txBody>
          <a:bodyPr/>
          <a:lstStyle/>
          <a:p>
            <a:pPr indent="14288" algn="just">
              <a:buFontTx/>
              <a:buNone/>
            </a:pPr>
            <a:r>
              <a:rPr lang="fr-FR" b="0" dirty="0" smtClean="0">
                <a:latin typeface="+mj-lt"/>
                <a:ea typeface="Geneva"/>
                <a:cs typeface="Geneva"/>
              </a:rPr>
              <a:t>Tout en respectant les règlements européens en matière de produits de construction, l’administration a prévu et met en place une série d’outils pour s’assurer de la bonne exécution des travaux qu’elle fait réaliser</a:t>
            </a:r>
            <a:endParaRPr lang="fr-BE" b="0" dirty="0" smtClean="0">
              <a:latin typeface="+mj-lt"/>
              <a:ea typeface="Geneva"/>
              <a:cs typeface="Geneva"/>
            </a:endParaRPr>
          </a:p>
        </p:txBody>
      </p:sp>
      <p:sp>
        <p:nvSpPr>
          <p:cNvPr id="30724" name="Espace réservé de la date 3"/>
          <p:cNvSpPr>
            <a:spLocks noGrp="1"/>
          </p:cNvSpPr>
          <p:nvPr>
            <p:ph type="dt" sz="quarter" idx="10"/>
          </p:nvPr>
        </p:nvSpPr>
        <p:spPr>
          <a:noFill/>
        </p:spPr>
        <p:txBody>
          <a:bodyPr/>
          <a:lstStyle/>
          <a:p>
            <a:fld id="{EBA8D2F0-F197-4269-8B24-DBFB8D21DCCB}" type="slidenum">
              <a:rPr lang="fr-FR" smtClean="0">
                <a:latin typeface="Arial" pitchFamily="34" charset="0"/>
                <a:ea typeface="Geneva"/>
                <a:cs typeface="Geneva"/>
              </a:rPr>
              <a:pPr/>
              <a:t>25</a:t>
            </a:fld>
            <a:r>
              <a:rPr lang="fr-FR" smtClean="0">
                <a:solidFill>
                  <a:schemeClr val="bg1"/>
                </a:solidFill>
                <a:latin typeface="Arial" pitchFamily="34" charset="0"/>
                <a:ea typeface="Geneva"/>
                <a:cs typeface="Geneva"/>
              </a:rPr>
              <a:t> </a:t>
            </a:r>
          </a:p>
        </p:txBody>
      </p:sp>
      <p:sp>
        <p:nvSpPr>
          <p:cNvPr id="5" name="Espace réservé du contenu 2"/>
          <p:cNvSpPr txBox="1">
            <a:spLocks/>
          </p:cNvSpPr>
          <p:nvPr/>
        </p:nvSpPr>
        <p:spPr bwMode="auto">
          <a:xfrm>
            <a:off x="683568" y="3753296"/>
            <a:ext cx="7920038" cy="683816"/>
          </a:xfrm>
          <a:prstGeom prst="rect">
            <a:avLst/>
          </a:prstGeom>
          <a:solidFill>
            <a:srgbClr val="FBFBFB"/>
          </a:solidFill>
          <a:ln>
            <a:headEnd/>
            <a:tailEnd/>
          </a:ln>
          <a:effectLst>
            <a:outerShdw blurRad="76200" dist="12700" dir="8100000" sy="-23000" kx="800400" algn="br" rotWithShape="0">
              <a:prstClr val="black">
                <a:alpha val="20000"/>
              </a:prstClr>
            </a:outerShdw>
            <a:reflection blurRad="6350" stA="50000" endA="300" endPos="55500" dist="101600" dir="5400000" sy="-100000" algn="bl" rotWithShape="0"/>
            <a:softEdge rad="63500"/>
          </a:effectLst>
        </p:spPr>
        <p:style>
          <a:lnRef idx="2">
            <a:schemeClr val="accent4"/>
          </a:lnRef>
          <a:fillRef idx="1">
            <a:schemeClr val="lt1"/>
          </a:fillRef>
          <a:effectRef idx="0">
            <a:schemeClr val="accent4"/>
          </a:effectRef>
          <a:fontRef idx="minor">
            <a:schemeClr val="dk1"/>
          </a:fontRef>
        </p:style>
        <p:txBody>
          <a:bodyPr/>
          <a:lstStyle/>
          <a:p>
            <a:pPr marL="342900" indent="-342900" algn="ctr" eaLnBrk="0" hangingPunct="0">
              <a:spcBef>
                <a:spcPct val="20000"/>
              </a:spcBef>
              <a:defRPr/>
            </a:pPr>
            <a:r>
              <a:rPr lang="fr-FR" sz="1800" kern="0" dirty="0">
                <a:solidFill>
                  <a:srgbClr val="C3092C"/>
                </a:solidFill>
                <a:ea typeface="Geneva" pitchFamily="96" charset="-128"/>
                <a:cs typeface="Geneva" pitchFamily="96" charset="-128"/>
              </a:rPr>
              <a:t>Il y va de la crédibilité de la Région wallonne, de son administration et des entreprises actives dans le secteur.</a:t>
            </a:r>
            <a:endParaRPr lang="fr-BE" sz="1800" kern="0" dirty="0">
              <a:solidFill>
                <a:srgbClr val="C3092C"/>
              </a:solidFill>
              <a:ea typeface="Geneva" pitchFamily="96" charset="-128"/>
              <a:cs typeface="Geneva" pitchFamily="96" charset="-128"/>
            </a:endParaRPr>
          </a:p>
          <a:p>
            <a:pPr marL="342900" indent="-342900" algn="ctr" eaLnBrk="0" hangingPunct="0">
              <a:spcBef>
                <a:spcPct val="20000"/>
              </a:spcBef>
              <a:defRPr/>
            </a:pPr>
            <a:endParaRPr lang="fr-BE" sz="1800" kern="0" dirty="0">
              <a:solidFill>
                <a:schemeClr val="tx1"/>
              </a:solidFill>
              <a:ea typeface="Geneva" pitchFamily="96" charset="-128"/>
              <a:cs typeface="Geneva" pitchFamily="96"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BE" sz="2800" b="0" i="1" dirty="0" smtClean="0">
                <a:effectLst>
                  <a:outerShdw blurRad="38100" dist="38100" dir="2700000" algn="tl">
                    <a:srgbClr val="000000">
                      <a:alpha val="43137"/>
                    </a:srgbClr>
                  </a:outerShdw>
                </a:effectLst>
                <a:latin typeface="Times New Roman" pitchFamily="18" charset="0"/>
                <a:cs typeface="Times New Roman" pitchFamily="18" charset="0"/>
              </a:rPr>
              <a:t>Merci de votre attention</a:t>
            </a:r>
            <a:endParaRPr lang="fr-BE" sz="2800" b="0"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5059" name="Espace réservé du texte 2"/>
          <p:cNvSpPr>
            <a:spLocks noGrp="1"/>
          </p:cNvSpPr>
          <p:nvPr>
            <p:ph type="body" idx="1"/>
          </p:nvPr>
        </p:nvSpPr>
        <p:spPr/>
        <p:txBody>
          <a:bodyPr/>
          <a:lstStyle/>
          <a:p>
            <a:endParaRPr lang="fr-BE" dirty="0" smtClean="0">
              <a:ea typeface="Geneva"/>
              <a:cs typeface="Genev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3"/>
          <p:cNvGraphicFramePr>
            <a:graphicFrameLocks/>
          </p:cNvGraphicFramePr>
          <p:nvPr/>
        </p:nvGraphicFramePr>
        <p:xfrm>
          <a:off x="1187624" y="476672"/>
          <a:ext cx="7841376" cy="2016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me 7"/>
          <p:cNvGraphicFramePr/>
          <p:nvPr/>
        </p:nvGraphicFramePr>
        <p:xfrm>
          <a:off x="0" y="188640"/>
          <a:ext cx="755576" cy="56886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Espace réservé du contenu 3"/>
          <p:cNvGraphicFramePr>
            <a:graphicFrameLocks/>
          </p:cNvGraphicFramePr>
          <p:nvPr/>
        </p:nvGraphicFramePr>
        <p:xfrm>
          <a:off x="1187624" y="2060848"/>
          <a:ext cx="7841376" cy="388843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 name="ZoneTexte 8"/>
          <p:cNvSpPr txBox="1"/>
          <p:nvPr/>
        </p:nvSpPr>
        <p:spPr>
          <a:xfrm>
            <a:off x="3779838" y="5445125"/>
            <a:ext cx="884237" cy="523875"/>
          </a:xfrm>
          <a:prstGeom prst="rect">
            <a:avLst/>
          </a:prstGeom>
          <a:noFill/>
        </p:spPr>
        <p:txBody>
          <a:bodyPr wrap="none">
            <a:spAutoFit/>
          </a:bodyPr>
          <a:lstStyle/>
          <a:p>
            <a:pPr>
              <a:defRPr/>
            </a:pPr>
            <a:r>
              <a:rPr lang="fr-BE" sz="2800" b="1" dirty="0">
                <a:solidFill>
                  <a:schemeClr val="bg1"/>
                </a:solidFill>
                <a:effectLst>
                  <a:outerShdw blurRad="38100" dist="38100" dir="2700000" algn="tl">
                    <a:srgbClr val="000000">
                      <a:alpha val="43137"/>
                    </a:srgbClr>
                  </a:outerShdw>
                </a:effectLst>
                <a:latin typeface="Times New Roman" charset="0"/>
                <a:ea typeface="Geneva" pitchFamily="64" charset="-128"/>
                <a:cs typeface="+mn-cs"/>
              </a:rPr>
              <a:t>Buts</a:t>
            </a:r>
            <a:endParaRPr lang="fr-BE" sz="2800" b="1" dirty="0">
              <a:solidFill>
                <a:schemeClr val="bg1"/>
              </a:solidFill>
              <a:effectLst>
                <a:outerShdw blurRad="38100" dist="38100" dir="2700000" algn="tl">
                  <a:srgbClr val="000000">
                    <a:alpha val="43137"/>
                  </a:srgbClr>
                </a:outerShdw>
              </a:effectLst>
              <a:latin typeface="Times New Roman" charset="0"/>
              <a:ea typeface="Geneva" pitchFamily="64" charset="-128"/>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à coins arrondis 11"/>
          <p:cNvSpPr/>
          <p:nvPr/>
        </p:nvSpPr>
        <p:spPr bwMode="auto">
          <a:xfrm>
            <a:off x="1187450" y="3716338"/>
            <a:ext cx="7777163" cy="1944687"/>
          </a:xfrm>
          <a:prstGeom prst="roundRect">
            <a:avLst/>
          </a:prstGeom>
          <a:noFill/>
          <a:ln>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a:defRPr/>
            </a:pPr>
            <a:endParaRPr lang="fr-BE">
              <a:solidFill>
                <a:schemeClr val="tx1"/>
              </a:solidFill>
              <a:latin typeface="Times New Roman" pitchFamily="84" charset="0"/>
            </a:endParaRPr>
          </a:p>
        </p:txBody>
      </p:sp>
      <p:sp>
        <p:nvSpPr>
          <p:cNvPr id="13" name="Rectangle à coins arrondis 12"/>
          <p:cNvSpPr/>
          <p:nvPr/>
        </p:nvSpPr>
        <p:spPr bwMode="auto">
          <a:xfrm>
            <a:off x="1187450" y="476250"/>
            <a:ext cx="7777163" cy="3168650"/>
          </a:xfrm>
          <a:prstGeom prst="roundRect">
            <a:avLst/>
          </a:prstGeom>
          <a:noFill/>
          <a:ln>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a:defRPr/>
            </a:pPr>
            <a:endParaRPr lang="fr-BE">
              <a:solidFill>
                <a:schemeClr val="tx1"/>
              </a:solidFill>
              <a:latin typeface="Times New Roman" pitchFamily="84" charset="0"/>
            </a:endParaRPr>
          </a:p>
        </p:txBody>
      </p:sp>
      <p:graphicFrame>
        <p:nvGraphicFramePr>
          <p:cNvPr id="8" name="Diagramme 7"/>
          <p:cNvGraphicFramePr/>
          <p:nvPr/>
        </p:nvGraphicFramePr>
        <p:xfrm>
          <a:off x="0" y="188640"/>
          <a:ext cx="755576"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me 10"/>
          <p:cNvGraphicFramePr/>
          <p:nvPr/>
        </p:nvGraphicFramePr>
        <p:xfrm>
          <a:off x="1115616" y="692696"/>
          <a:ext cx="6768752" cy="45365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6" name="Diagramme 15"/>
          <p:cNvGraphicFramePr/>
          <p:nvPr/>
        </p:nvGraphicFramePr>
        <p:xfrm>
          <a:off x="6228184" y="1844824"/>
          <a:ext cx="2649636" cy="46166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8" name="Diagramme 17"/>
          <p:cNvGraphicFramePr/>
          <p:nvPr/>
        </p:nvGraphicFramePr>
        <p:xfrm>
          <a:off x="6228184" y="4509120"/>
          <a:ext cx="2649636" cy="461665"/>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650" y="260350"/>
            <a:ext cx="7772400" cy="1362075"/>
          </a:xfrm>
        </p:spPr>
        <p:txBody>
          <a:bodyPr/>
          <a:lstStyle/>
          <a:p>
            <a:pPr>
              <a:defRPr/>
            </a:pPr>
            <a:r>
              <a:rPr lang="fr-BE" sz="1800" dirty="0" smtClean="0"/>
              <a:t>La version imprimée comporte 2 classeurs</a:t>
            </a:r>
            <a:endParaRPr lang="fr-BE" sz="1800" dirty="0"/>
          </a:p>
        </p:txBody>
      </p:sp>
      <p:graphicFrame>
        <p:nvGraphicFramePr>
          <p:cNvPr id="7" name="Diagramme 6"/>
          <p:cNvGraphicFramePr/>
          <p:nvPr/>
        </p:nvGraphicFramePr>
        <p:xfrm>
          <a:off x="755576" y="692696"/>
          <a:ext cx="7772400" cy="378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388" name="Espace réservé de la date 3"/>
          <p:cNvSpPr>
            <a:spLocks noGrp="1"/>
          </p:cNvSpPr>
          <p:nvPr>
            <p:ph type="dt" sz="quarter" idx="10"/>
          </p:nvPr>
        </p:nvSpPr>
        <p:spPr>
          <a:noFill/>
        </p:spPr>
        <p:txBody>
          <a:bodyPr/>
          <a:lstStyle/>
          <a:p>
            <a:fld id="{B1540E28-C56C-4781-9B70-DCC5BA287726}" type="slidenum">
              <a:rPr lang="fr-FR" smtClean="0">
                <a:latin typeface="Arial" pitchFamily="34" charset="0"/>
                <a:ea typeface="Geneva"/>
                <a:cs typeface="Geneva"/>
              </a:rPr>
              <a:pPr/>
              <a:t>5</a:t>
            </a:fld>
            <a:r>
              <a:rPr lang="fr-FR" smtClean="0">
                <a:solidFill>
                  <a:schemeClr val="bg1"/>
                </a:solidFill>
                <a:latin typeface="Arial" pitchFamily="34" charset="0"/>
                <a:ea typeface="Geneva"/>
                <a:cs typeface="Geneva"/>
              </a:rPr>
              <a:t> </a:t>
            </a:r>
          </a:p>
        </p:txBody>
      </p:sp>
      <p:sp>
        <p:nvSpPr>
          <p:cNvPr id="6" name="Organigramme : Document 5"/>
          <p:cNvSpPr/>
          <p:nvPr/>
        </p:nvSpPr>
        <p:spPr bwMode="auto">
          <a:xfrm>
            <a:off x="467544" y="1124744"/>
            <a:ext cx="8280920" cy="5733256"/>
          </a:xfrm>
          <a:prstGeom prst="flowChartDocument">
            <a:avLst/>
          </a:prstGeom>
          <a:solidFill>
            <a:srgbClr val="FFFF99"/>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none"/>
          <a:lstStyle/>
          <a:p>
            <a:pPr algn="ctr">
              <a:defRPr/>
            </a:pPr>
            <a:r>
              <a:rPr lang="fr-FR" sz="1600" u="sng" cap="small" dirty="0">
                <a:solidFill>
                  <a:schemeClr val="tx1"/>
                </a:solidFill>
              </a:rPr>
              <a:t>Table des matières générale</a:t>
            </a:r>
          </a:p>
          <a:p>
            <a:pPr algn="ctr">
              <a:defRPr/>
            </a:pPr>
            <a:endParaRPr lang="fr-BE" sz="1600" dirty="0">
              <a:solidFill>
                <a:schemeClr val="tx1"/>
              </a:solidFill>
            </a:endParaRPr>
          </a:p>
          <a:p>
            <a:pPr>
              <a:defRPr/>
            </a:pPr>
            <a:r>
              <a:rPr lang="fr-FR" sz="1800" dirty="0">
                <a:solidFill>
                  <a:schemeClr val="tx1"/>
                </a:solidFill>
              </a:rPr>
              <a:t>Chapitre A – clauses administratives</a:t>
            </a:r>
            <a:endParaRPr lang="fr-BE" sz="1800" dirty="0">
              <a:solidFill>
                <a:schemeClr val="tx1"/>
              </a:solidFill>
            </a:endParaRPr>
          </a:p>
          <a:p>
            <a:pPr>
              <a:defRPr/>
            </a:pPr>
            <a:r>
              <a:rPr lang="fr-FR" sz="1800" dirty="0">
                <a:solidFill>
                  <a:schemeClr val="tx1"/>
                </a:solidFill>
              </a:rPr>
              <a:t>Chapitre B – terminologie</a:t>
            </a:r>
            <a:endParaRPr lang="fr-BE" sz="1800" dirty="0">
              <a:solidFill>
                <a:schemeClr val="tx1"/>
              </a:solidFill>
            </a:endParaRPr>
          </a:p>
          <a:p>
            <a:pPr>
              <a:defRPr/>
            </a:pPr>
            <a:r>
              <a:rPr lang="fr-FR" sz="1800" dirty="0">
                <a:solidFill>
                  <a:schemeClr val="tx1"/>
                </a:solidFill>
              </a:rPr>
              <a:t>Chapitre C – matériaux et produits de construction</a:t>
            </a:r>
            <a:endParaRPr lang="fr-BE" sz="1800" dirty="0">
              <a:solidFill>
                <a:schemeClr val="tx1"/>
              </a:solidFill>
            </a:endParaRPr>
          </a:p>
          <a:p>
            <a:pPr>
              <a:defRPr/>
            </a:pPr>
            <a:r>
              <a:rPr lang="fr-FR" sz="1800" dirty="0">
                <a:solidFill>
                  <a:schemeClr val="tx1"/>
                </a:solidFill>
              </a:rPr>
              <a:t>Chapitre D – Travaux préparatoires et démolition </a:t>
            </a:r>
            <a:r>
              <a:rPr lang="fr-FR" sz="1800" dirty="0" smtClean="0">
                <a:solidFill>
                  <a:schemeClr val="tx1"/>
                </a:solidFill>
              </a:rPr>
              <a:t>sélective</a:t>
            </a:r>
            <a:endParaRPr lang="fr-BE" sz="1800" dirty="0">
              <a:solidFill>
                <a:schemeClr val="tx1"/>
              </a:solidFill>
            </a:endParaRPr>
          </a:p>
          <a:p>
            <a:pPr>
              <a:defRPr/>
            </a:pPr>
            <a:r>
              <a:rPr lang="fr-FR" sz="1800" dirty="0">
                <a:solidFill>
                  <a:schemeClr val="tx1"/>
                </a:solidFill>
              </a:rPr>
              <a:t>Chapitre E – Terrassements généraux et particuliers</a:t>
            </a:r>
            <a:endParaRPr lang="fr-BE" sz="1800" dirty="0">
              <a:solidFill>
                <a:schemeClr val="tx1"/>
              </a:solidFill>
            </a:endParaRPr>
          </a:p>
          <a:p>
            <a:pPr>
              <a:defRPr/>
            </a:pPr>
            <a:r>
              <a:rPr lang="fr-FR" sz="1800" dirty="0">
                <a:solidFill>
                  <a:schemeClr val="tx1"/>
                </a:solidFill>
              </a:rPr>
              <a:t>Chapitre F – Sous-fondations et fondations</a:t>
            </a:r>
            <a:endParaRPr lang="fr-BE" sz="1800" dirty="0">
              <a:solidFill>
                <a:schemeClr val="tx1"/>
              </a:solidFill>
            </a:endParaRPr>
          </a:p>
          <a:p>
            <a:pPr>
              <a:defRPr/>
            </a:pPr>
            <a:r>
              <a:rPr lang="fr-FR" sz="1800" dirty="0">
                <a:solidFill>
                  <a:schemeClr val="tx1"/>
                </a:solidFill>
              </a:rPr>
              <a:t>Chapitre G – Revêtements</a:t>
            </a:r>
            <a:endParaRPr lang="fr-BE" sz="1800" dirty="0">
              <a:solidFill>
                <a:schemeClr val="tx1"/>
              </a:solidFill>
            </a:endParaRPr>
          </a:p>
          <a:p>
            <a:pPr>
              <a:defRPr/>
            </a:pPr>
            <a:r>
              <a:rPr lang="fr-FR" sz="1800" dirty="0">
                <a:solidFill>
                  <a:schemeClr val="tx1"/>
                </a:solidFill>
              </a:rPr>
              <a:t>Chapitre H – éléments linéaires</a:t>
            </a:r>
            <a:endParaRPr lang="fr-BE" sz="1800" dirty="0">
              <a:solidFill>
                <a:schemeClr val="tx1"/>
              </a:solidFill>
            </a:endParaRPr>
          </a:p>
          <a:p>
            <a:pPr>
              <a:defRPr/>
            </a:pPr>
            <a:r>
              <a:rPr lang="fr-FR" sz="1800" dirty="0">
                <a:solidFill>
                  <a:schemeClr val="tx1"/>
                </a:solidFill>
              </a:rPr>
              <a:t>Chapitre I – Drainage et égouttage</a:t>
            </a:r>
            <a:endParaRPr lang="fr-BE" sz="1800" dirty="0">
              <a:solidFill>
                <a:schemeClr val="tx1"/>
              </a:solidFill>
            </a:endParaRPr>
          </a:p>
          <a:p>
            <a:pPr>
              <a:defRPr/>
            </a:pPr>
            <a:r>
              <a:rPr lang="fr-FR" sz="1800" dirty="0">
                <a:solidFill>
                  <a:schemeClr val="tx1"/>
                </a:solidFill>
              </a:rPr>
              <a:t>Chapitre J – Petits ouvrages</a:t>
            </a:r>
            <a:endParaRPr lang="fr-BE" sz="1800" dirty="0">
              <a:solidFill>
                <a:schemeClr val="tx1"/>
              </a:solidFill>
            </a:endParaRPr>
          </a:p>
          <a:p>
            <a:pPr>
              <a:defRPr/>
            </a:pPr>
            <a:r>
              <a:rPr lang="fr-FR" sz="1800" dirty="0">
                <a:solidFill>
                  <a:schemeClr val="tx1"/>
                </a:solidFill>
              </a:rPr>
              <a:t>Chapitre K – Nouveaux ouvrages d’art</a:t>
            </a:r>
            <a:endParaRPr lang="fr-BE" sz="1800" dirty="0">
              <a:solidFill>
                <a:schemeClr val="tx1"/>
              </a:solidFill>
            </a:endParaRPr>
          </a:p>
          <a:p>
            <a:pPr>
              <a:defRPr/>
            </a:pPr>
            <a:r>
              <a:rPr lang="fr-FR" sz="1800" dirty="0">
                <a:solidFill>
                  <a:schemeClr val="tx1"/>
                </a:solidFill>
              </a:rPr>
              <a:t>Chapitre L – Signalisation routière</a:t>
            </a:r>
            <a:endParaRPr lang="fr-BE" sz="1800" dirty="0">
              <a:solidFill>
                <a:schemeClr val="tx1"/>
              </a:solidFill>
            </a:endParaRPr>
          </a:p>
          <a:p>
            <a:pPr>
              <a:defRPr/>
            </a:pPr>
            <a:r>
              <a:rPr lang="fr-FR" sz="1800" dirty="0">
                <a:solidFill>
                  <a:schemeClr val="tx1"/>
                </a:solidFill>
              </a:rPr>
              <a:t>Chapitre M – Travaux d’entretien et de réparations</a:t>
            </a:r>
            <a:endParaRPr lang="fr-BE" sz="1800" dirty="0">
              <a:solidFill>
                <a:schemeClr val="tx1"/>
              </a:solidFill>
            </a:endParaRPr>
          </a:p>
          <a:p>
            <a:pPr>
              <a:defRPr/>
            </a:pPr>
            <a:r>
              <a:rPr lang="fr-FR" sz="1800" dirty="0">
                <a:solidFill>
                  <a:schemeClr val="tx1"/>
                </a:solidFill>
              </a:rPr>
              <a:t>Chapitre N – Entretien et réparation des ouvrages d’art</a:t>
            </a:r>
            <a:endParaRPr lang="fr-BE" sz="1800" dirty="0">
              <a:solidFill>
                <a:schemeClr val="tx1"/>
              </a:solidFill>
            </a:endParaRPr>
          </a:p>
          <a:p>
            <a:pPr>
              <a:defRPr/>
            </a:pPr>
            <a:r>
              <a:rPr lang="fr-FR" sz="1800" dirty="0">
                <a:solidFill>
                  <a:schemeClr val="tx1"/>
                </a:solidFill>
              </a:rPr>
              <a:t>Chapitre O – Gazonnements, plantations et mobilier urbain</a:t>
            </a:r>
          </a:p>
          <a:p>
            <a:pPr>
              <a:defRPr/>
            </a:pPr>
            <a:r>
              <a:rPr lang="fr-FR" sz="1800" dirty="0">
                <a:solidFill>
                  <a:schemeClr val="tx1"/>
                </a:solidFill>
              </a:rPr>
              <a:t>Chapitre P – Adduction et Distribution d’eau</a:t>
            </a:r>
            <a:endParaRPr lang="fr-BE" sz="1800" dirty="0">
              <a:solidFill>
                <a:schemeClr val="tx1"/>
              </a:solidFill>
            </a:endParaRPr>
          </a:p>
          <a:p>
            <a:pPr>
              <a:defRPr/>
            </a:pPr>
            <a:r>
              <a:rPr lang="fr-FR" sz="1800" dirty="0">
                <a:solidFill>
                  <a:schemeClr val="tx1"/>
                </a:solidFill>
              </a:rPr>
              <a:t>Chapitre Q – Essais</a:t>
            </a:r>
            <a:endParaRPr lang="fr-BE" sz="1800" dirty="0">
              <a:solidFill>
                <a:schemeClr val="tx1"/>
              </a:solidFill>
            </a:endParaRPr>
          </a:p>
          <a:p>
            <a:pPr>
              <a:defRPr/>
            </a:pPr>
            <a:endParaRPr lang="fr-BE" sz="1800" dirty="0">
              <a:solidFill>
                <a:schemeClr val="tx1"/>
              </a:solidFill>
            </a:endParaRPr>
          </a:p>
          <a:p>
            <a:pPr>
              <a:defRPr/>
            </a:pPr>
            <a:endParaRPr lang="fr-BE" sz="600" dirty="0">
              <a:solidFill>
                <a:schemeClr val="tx1"/>
              </a:solidFill>
            </a:endParaRPr>
          </a:p>
          <a:p>
            <a:pPr>
              <a:defRPr/>
            </a:pPr>
            <a:endParaRPr lang="fr-BE" sz="600" dirty="0">
              <a:solidFill>
                <a:schemeClr val="tx1"/>
              </a:solidFill>
              <a:latin typeface="Times New Roman" pitchFamily="8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650" y="260350"/>
            <a:ext cx="7772400" cy="1362075"/>
          </a:xfrm>
        </p:spPr>
        <p:txBody>
          <a:bodyPr/>
          <a:lstStyle/>
          <a:p>
            <a:pPr>
              <a:defRPr/>
            </a:pPr>
            <a:r>
              <a:rPr lang="fr-BE" sz="1800" dirty="0" smtClean="0"/>
              <a:t>La version imprimée comporte 2 classeurs</a:t>
            </a:r>
            <a:endParaRPr lang="fr-BE" sz="1800" dirty="0"/>
          </a:p>
        </p:txBody>
      </p:sp>
      <p:graphicFrame>
        <p:nvGraphicFramePr>
          <p:cNvPr id="7" name="Diagramme 6"/>
          <p:cNvGraphicFramePr/>
          <p:nvPr/>
        </p:nvGraphicFramePr>
        <p:xfrm>
          <a:off x="755576" y="692696"/>
          <a:ext cx="7772400" cy="378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412" name="Espace réservé de la date 3"/>
          <p:cNvSpPr>
            <a:spLocks noGrp="1"/>
          </p:cNvSpPr>
          <p:nvPr>
            <p:ph type="dt" sz="quarter" idx="10"/>
          </p:nvPr>
        </p:nvSpPr>
        <p:spPr>
          <a:noFill/>
        </p:spPr>
        <p:txBody>
          <a:bodyPr/>
          <a:lstStyle/>
          <a:p>
            <a:fld id="{417FC9A3-740B-45FE-A971-76711F838CA6}" type="slidenum">
              <a:rPr lang="fr-FR" smtClean="0">
                <a:latin typeface="Arial" pitchFamily="34" charset="0"/>
                <a:ea typeface="Geneva"/>
                <a:cs typeface="Geneva"/>
              </a:rPr>
              <a:pPr/>
              <a:t>6</a:t>
            </a:fld>
            <a:r>
              <a:rPr lang="fr-FR" smtClean="0">
                <a:solidFill>
                  <a:schemeClr val="bg1"/>
                </a:solidFill>
                <a:latin typeface="Arial" pitchFamily="34" charset="0"/>
                <a:ea typeface="Geneva"/>
                <a:cs typeface="Geneva"/>
              </a:rPr>
              <a:t> </a:t>
            </a:r>
          </a:p>
        </p:txBody>
      </p:sp>
      <p:sp>
        <p:nvSpPr>
          <p:cNvPr id="6" name="Organigramme : Document 5"/>
          <p:cNvSpPr/>
          <p:nvPr/>
        </p:nvSpPr>
        <p:spPr bwMode="auto">
          <a:xfrm>
            <a:off x="467544" y="1124744"/>
            <a:ext cx="8280920" cy="2952328"/>
          </a:xfrm>
          <a:prstGeom prst="flowChartDocument">
            <a:avLst/>
          </a:prstGeom>
          <a:solidFill>
            <a:srgbClr val="FFFF99"/>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none"/>
          <a:lstStyle/>
          <a:p>
            <a:pPr>
              <a:defRPr/>
            </a:pPr>
            <a:r>
              <a:rPr lang="fr-FR" sz="1800" u="sng" dirty="0">
                <a:solidFill>
                  <a:schemeClr val="tx1"/>
                </a:solidFill>
              </a:rPr>
              <a:t>ANNEXES</a:t>
            </a:r>
            <a:endParaRPr lang="fr-BE" sz="1800" u="sng" dirty="0">
              <a:solidFill>
                <a:schemeClr val="tx1"/>
              </a:solidFill>
            </a:endParaRPr>
          </a:p>
          <a:p>
            <a:pPr>
              <a:defRPr/>
            </a:pPr>
            <a:r>
              <a:rPr lang="fr-FR" sz="1800" dirty="0">
                <a:solidFill>
                  <a:schemeClr val="tx1"/>
                </a:solidFill>
              </a:rPr>
              <a:t>I	Catalogue des postes normalisés</a:t>
            </a:r>
            <a:endParaRPr lang="fr-BE" sz="1800" dirty="0">
              <a:solidFill>
                <a:schemeClr val="tx1"/>
              </a:solidFill>
            </a:endParaRPr>
          </a:p>
          <a:p>
            <a:pPr>
              <a:defRPr/>
            </a:pPr>
            <a:r>
              <a:rPr lang="fr-FR" sz="1800" dirty="0">
                <a:solidFill>
                  <a:schemeClr val="tx1"/>
                </a:solidFill>
              </a:rPr>
              <a:t>II	Catalogue des documents de référence</a:t>
            </a:r>
            <a:endParaRPr lang="fr-BE" sz="1800" dirty="0">
              <a:solidFill>
                <a:schemeClr val="tx1"/>
              </a:solidFill>
            </a:endParaRPr>
          </a:p>
          <a:p>
            <a:pPr>
              <a:defRPr/>
            </a:pPr>
            <a:r>
              <a:rPr lang="fr-FR" sz="1800" dirty="0">
                <a:solidFill>
                  <a:schemeClr val="tx1"/>
                </a:solidFill>
              </a:rPr>
              <a:t>III	Catalogue des méthodes d’essai</a:t>
            </a:r>
            <a:endParaRPr lang="fr-BE" sz="1800" dirty="0">
              <a:solidFill>
                <a:schemeClr val="tx1"/>
              </a:solidFill>
            </a:endParaRPr>
          </a:p>
          <a:p>
            <a:pPr>
              <a:defRPr/>
            </a:pPr>
            <a:r>
              <a:rPr lang="fr-FR" sz="1800" u="sng" dirty="0">
                <a:solidFill>
                  <a:schemeClr val="tx1"/>
                </a:solidFill>
              </a:rPr>
              <a:t>COMPLEMENTS informatifs</a:t>
            </a:r>
            <a:endParaRPr lang="fr-BE" sz="1800" u="sng" dirty="0">
              <a:solidFill>
                <a:schemeClr val="tx1"/>
              </a:solidFill>
            </a:endParaRPr>
          </a:p>
          <a:p>
            <a:pPr>
              <a:defRPr/>
            </a:pPr>
            <a:r>
              <a:rPr lang="fr-FR" sz="1800" dirty="0">
                <a:solidFill>
                  <a:schemeClr val="tx1"/>
                </a:solidFill>
              </a:rPr>
              <a:t>IV	Modèle de cahier spécial des charges</a:t>
            </a:r>
            <a:endParaRPr lang="fr-BE" sz="1800" dirty="0">
              <a:solidFill>
                <a:schemeClr val="tx1"/>
              </a:solidFill>
            </a:endParaRPr>
          </a:p>
          <a:p>
            <a:pPr>
              <a:defRPr/>
            </a:pPr>
            <a:r>
              <a:rPr lang="fr-FR" sz="1800" dirty="0">
                <a:solidFill>
                  <a:schemeClr val="tx1"/>
                </a:solidFill>
              </a:rPr>
              <a:t>V	Modèle d’offre et avis de marché</a:t>
            </a:r>
            <a:endParaRPr lang="fr-BE" sz="1800" dirty="0">
              <a:solidFill>
                <a:schemeClr val="tx1"/>
              </a:solidFill>
            </a:endParaRPr>
          </a:p>
          <a:p>
            <a:pPr>
              <a:defRPr/>
            </a:pPr>
            <a:endParaRPr lang="fr-BE" sz="1800" dirty="0">
              <a:solidFill>
                <a:schemeClr val="tx1"/>
              </a:solidFill>
            </a:endParaRPr>
          </a:p>
          <a:p>
            <a:pPr>
              <a:defRPr/>
            </a:pPr>
            <a:endParaRPr lang="fr-BE" sz="600" dirty="0">
              <a:solidFill>
                <a:schemeClr val="tx1"/>
              </a:solidFill>
            </a:endParaRPr>
          </a:p>
          <a:p>
            <a:pPr>
              <a:defRPr/>
            </a:pPr>
            <a:endParaRPr lang="fr-BE" sz="600" dirty="0">
              <a:solidFill>
                <a:schemeClr val="tx1"/>
              </a:solidFill>
              <a:latin typeface="Times New Roman" pitchFamily="84" charset="0"/>
            </a:endParaRPr>
          </a:p>
        </p:txBody>
      </p:sp>
      <p:sp>
        <p:nvSpPr>
          <p:cNvPr id="9" name="Rectangle à coins arrondis 8"/>
          <p:cNvSpPr/>
          <p:nvPr/>
        </p:nvSpPr>
        <p:spPr bwMode="auto">
          <a:xfrm>
            <a:off x="395288" y="1700213"/>
            <a:ext cx="5976937" cy="1584325"/>
          </a:xfrm>
          <a:prstGeom prst="roundRect">
            <a:avLst/>
          </a:prstGeom>
          <a:noFill/>
          <a:ln>
            <a:solidFill>
              <a:srgbClr val="C3092C"/>
            </a:solidFill>
            <a:prstDash val="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lstStyle/>
          <a:p>
            <a:pPr>
              <a:defRPr/>
            </a:pPr>
            <a:endParaRPr lang="fr-BE">
              <a:solidFill>
                <a:schemeClr val="tx1"/>
              </a:solidFill>
              <a:latin typeface="Times New Roman" pitchFamily="84" charset="0"/>
            </a:endParaRPr>
          </a:p>
        </p:txBody>
      </p:sp>
      <p:graphicFrame>
        <p:nvGraphicFramePr>
          <p:cNvPr id="13" name="Diagramme 12"/>
          <p:cNvGraphicFramePr/>
          <p:nvPr/>
        </p:nvGraphicFramePr>
        <p:xfrm>
          <a:off x="1907704" y="4293096"/>
          <a:ext cx="6671250" cy="4616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17418" name="Connecteur droit avec flèche 11"/>
          <p:cNvCxnSpPr>
            <a:cxnSpLocks noChangeShapeType="1"/>
            <a:stCxn id="9" idx="2"/>
          </p:cNvCxnSpPr>
          <p:nvPr/>
        </p:nvCxnSpPr>
        <p:spPr bwMode="auto">
          <a:xfrm>
            <a:off x="3384550" y="3284538"/>
            <a:ext cx="1858963" cy="1008062"/>
          </a:xfrm>
          <a:prstGeom prst="straightConnector1">
            <a:avLst/>
          </a:prstGeom>
          <a:noFill/>
          <a:ln w="57150" algn="ctr">
            <a:solidFill>
              <a:srgbClr val="C3092C"/>
            </a:solidFill>
            <a:round/>
            <a:headEnd/>
            <a:tailEnd type="arrow" w="med" len="med"/>
          </a:ln>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BE" dirty="0" smtClean="0"/>
              <a:t>3 chapitres sont donc transversaux</a:t>
            </a:r>
            <a:endParaRPr lang="fr-BE" dirty="0"/>
          </a:p>
        </p:txBody>
      </p:sp>
      <p:graphicFrame>
        <p:nvGraphicFramePr>
          <p:cNvPr id="6" name="Espace réservé du contenu 5"/>
          <p:cNvGraphicFramePr>
            <a:graphicFrameLocks noGrp="1"/>
          </p:cNvGraphicFramePr>
          <p:nvPr>
            <p:ph sz="half" idx="1"/>
          </p:nvPr>
        </p:nvGraphicFramePr>
        <p:xfrm>
          <a:off x="971600" y="1340768"/>
          <a:ext cx="69532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436" name="Espace réservé de la date 4"/>
          <p:cNvSpPr>
            <a:spLocks noGrp="1"/>
          </p:cNvSpPr>
          <p:nvPr>
            <p:ph type="dt" sz="quarter" idx="10"/>
          </p:nvPr>
        </p:nvSpPr>
        <p:spPr>
          <a:noFill/>
        </p:spPr>
        <p:txBody>
          <a:bodyPr/>
          <a:lstStyle/>
          <a:p>
            <a:fld id="{6F1CD2F9-6FCE-4A34-895C-244727D08BF2}" type="slidenum">
              <a:rPr lang="fr-FR" smtClean="0">
                <a:latin typeface="Arial" pitchFamily="34" charset="0"/>
                <a:ea typeface="Geneva"/>
                <a:cs typeface="Geneva"/>
              </a:rPr>
              <a:pPr/>
              <a:t>7</a:t>
            </a:fld>
            <a:r>
              <a:rPr lang="fr-FR" smtClean="0">
                <a:solidFill>
                  <a:srgbClr val="FFFFFF"/>
                </a:solidFill>
                <a:latin typeface="Arial" pitchFamily="34" charset="0"/>
                <a:ea typeface="Geneva"/>
                <a:cs typeface="Geneva"/>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684213" y="1484313"/>
            <a:ext cx="7920037" cy="4140200"/>
          </a:xfrm>
        </p:spPr>
        <p:txBody>
          <a:bodyPr/>
          <a:lstStyle/>
          <a:p>
            <a:pPr eaLnBrk="1" hangingPunct="1"/>
            <a:endParaRPr lang="nl-BE" smtClean="0">
              <a:ea typeface="Geneva"/>
              <a:cs typeface="Geneva"/>
            </a:endParaRPr>
          </a:p>
          <a:p>
            <a:pPr eaLnBrk="1" hangingPunct="1"/>
            <a:endParaRPr lang="nl-BE" smtClean="0">
              <a:ea typeface="Geneva"/>
              <a:cs typeface="Geneva"/>
            </a:endParaRPr>
          </a:p>
          <a:p>
            <a:pPr eaLnBrk="1" hangingPunct="1"/>
            <a:endParaRPr lang="nl-BE" smtClean="0">
              <a:ea typeface="Geneva"/>
              <a:cs typeface="Geneva"/>
            </a:endParaRPr>
          </a:p>
          <a:p>
            <a:pPr eaLnBrk="1" hangingPunct="1"/>
            <a:endParaRPr lang="nl-BE" smtClean="0">
              <a:ea typeface="Geneva"/>
              <a:cs typeface="Geneva"/>
            </a:endParaRPr>
          </a:p>
          <a:p>
            <a:pPr eaLnBrk="1" hangingPunct="1"/>
            <a:endParaRPr lang="fr-FR" smtClean="0">
              <a:ea typeface="Geneva"/>
              <a:cs typeface="Geneva"/>
            </a:endParaRPr>
          </a:p>
        </p:txBody>
      </p:sp>
      <p:sp>
        <p:nvSpPr>
          <p:cNvPr id="19459" name="Espace réservé de la date 3"/>
          <p:cNvSpPr>
            <a:spLocks noGrp="1"/>
          </p:cNvSpPr>
          <p:nvPr>
            <p:ph type="dt" sz="quarter" idx="10"/>
          </p:nvPr>
        </p:nvSpPr>
        <p:spPr>
          <a:noFill/>
        </p:spPr>
        <p:txBody>
          <a:bodyPr/>
          <a:lstStyle/>
          <a:p>
            <a:fld id="{91EC9263-93C2-4435-AC52-376FE362EDEA}" type="slidenum">
              <a:rPr lang="fr-FR" smtClean="0">
                <a:latin typeface="Arial" pitchFamily="34" charset="0"/>
                <a:ea typeface="Geneva"/>
                <a:cs typeface="Geneva"/>
              </a:rPr>
              <a:pPr/>
              <a:t>8</a:t>
            </a:fld>
            <a:r>
              <a:rPr lang="fr-FR" smtClean="0">
                <a:latin typeface="Arial" pitchFamily="34" charset="0"/>
                <a:ea typeface="Geneva"/>
                <a:cs typeface="Geneva"/>
              </a:rPr>
              <a:t> </a:t>
            </a:r>
          </a:p>
        </p:txBody>
      </p:sp>
      <p:sp>
        <p:nvSpPr>
          <p:cNvPr id="19460" name="Rectangle 2"/>
          <p:cNvSpPr>
            <a:spLocks noGrp="1" noChangeArrowheads="1"/>
          </p:cNvSpPr>
          <p:nvPr>
            <p:ph type="title"/>
          </p:nvPr>
        </p:nvSpPr>
        <p:spPr/>
        <p:txBody>
          <a:bodyPr/>
          <a:lstStyle/>
          <a:p>
            <a:pPr eaLnBrk="1" hangingPunct="1"/>
            <a:r>
              <a:rPr lang="nl-BE" cap="none" smtClean="0">
                <a:ea typeface="Geneva"/>
                <a:cs typeface="Geneva"/>
              </a:rPr>
              <a:t>Méthodes d’essais</a:t>
            </a:r>
            <a:endParaRPr lang="fr-FR" cap="none" smtClean="0">
              <a:ea typeface="Geneva"/>
              <a:cs typeface="Geneva"/>
            </a:endParaRPr>
          </a:p>
        </p:txBody>
      </p:sp>
      <p:sp>
        <p:nvSpPr>
          <p:cNvPr id="10246" name="Rectangle 6"/>
          <p:cNvSpPr>
            <a:spLocks noChangeArrowheads="1"/>
          </p:cNvSpPr>
          <p:nvPr/>
        </p:nvSpPr>
        <p:spPr bwMode="auto">
          <a:xfrm>
            <a:off x="1116013" y="1700213"/>
            <a:ext cx="2951162" cy="86518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fr-BE"/>
          </a:p>
        </p:txBody>
      </p:sp>
      <p:sp>
        <p:nvSpPr>
          <p:cNvPr id="19464" name="Text Box 7"/>
          <p:cNvSpPr txBox="1">
            <a:spLocks noChangeArrowheads="1"/>
          </p:cNvSpPr>
          <p:nvPr/>
        </p:nvSpPr>
        <p:spPr bwMode="auto">
          <a:xfrm>
            <a:off x="1187450" y="1844675"/>
            <a:ext cx="2808288" cy="579438"/>
          </a:xfrm>
          <a:prstGeom prst="rect">
            <a:avLst/>
          </a:prstGeom>
          <a:noFill/>
          <a:ln w="9525">
            <a:noFill/>
            <a:miter lim="800000"/>
            <a:headEnd/>
            <a:tailEnd/>
          </a:ln>
        </p:spPr>
        <p:txBody>
          <a:bodyPr>
            <a:spAutoFit/>
          </a:bodyPr>
          <a:lstStyle/>
          <a:p>
            <a:pPr algn="ctr">
              <a:spcBef>
                <a:spcPct val="50000"/>
              </a:spcBef>
            </a:pPr>
            <a:r>
              <a:rPr lang="nl-BE" sz="3200"/>
              <a:t>Spécifications</a:t>
            </a:r>
            <a:endParaRPr lang="fr-FR" sz="3200"/>
          </a:p>
        </p:txBody>
      </p:sp>
      <p:sp>
        <p:nvSpPr>
          <p:cNvPr id="10248" name="Rectangle 8"/>
          <p:cNvSpPr>
            <a:spLocks noChangeArrowheads="1"/>
          </p:cNvSpPr>
          <p:nvPr/>
        </p:nvSpPr>
        <p:spPr bwMode="auto">
          <a:xfrm>
            <a:off x="3276600" y="3068638"/>
            <a:ext cx="2951163" cy="86518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fr-BE"/>
          </a:p>
        </p:txBody>
      </p:sp>
      <p:sp>
        <p:nvSpPr>
          <p:cNvPr id="19468" name="Text Box 9"/>
          <p:cNvSpPr txBox="1">
            <a:spLocks noChangeArrowheads="1"/>
          </p:cNvSpPr>
          <p:nvPr/>
        </p:nvSpPr>
        <p:spPr bwMode="auto">
          <a:xfrm>
            <a:off x="3348038" y="3213100"/>
            <a:ext cx="2808287" cy="579438"/>
          </a:xfrm>
          <a:prstGeom prst="rect">
            <a:avLst/>
          </a:prstGeom>
          <a:noFill/>
          <a:ln w="9525">
            <a:noFill/>
            <a:miter lim="800000"/>
            <a:headEnd/>
            <a:tailEnd/>
          </a:ln>
        </p:spPr>
        <p:txBody>
          <a:bodyPr>
            <a:spAutoFit/>
          </a:bodyPr>
          <a:lstStyle/>
          <a:p>
            <a:pPr algn="ctr">
              <a:spcBef>
                <a:spcPct val="50000"/>
              </a:spcBef>
            </a:pPr>
            <a:r>
              <a:rPr lang="nl-BE" sz="3200"/>
              <a:t>Chap. Q</a:t>
            </a:r>
            <a:endParaRPr lang="fr-FR" sz="3200"/>
          </a:p>
        </p:txBody>
      </p:sp>
      <p:sp>
        <p:nvSpPr>
          <p:cNvPr id="10250" name="Rectangle 10"/>
          <p:cNvSpPr>
            <a:spLocks noChangeArrowheads="1"/>
          </p:cNvSpPr>
          <p:nvPr/>
        </p:nvSpPr>
        <p:spPr bwMode="auto">
          <a:xfrm>
            <a:off x="5148263" y="4797425"/>
            <a:ext cx="2951162" cy="86518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fr-BE"/>
          </a:p>
        </p:txBody>
      </p:sp>
      <p:sp>
        <p:nvSpPr>
          <p:cNvPr id="19472" name="Text Box 11"/>
          <p:cNvSpPr txBox="1">
            <a:spLocks noChangeArrowheads="1"/>
          </p:cNvSpPr>
          <p:nvPr/>
        </p:nvSpPr>
        <p:spPr bwMode="auto">
          <a:xfrm>
            <a:off x="5219700" y="4941888"/>
            <a:ext cx="2808288" cy="579437"/>
          </a:xfrm>
          <a:prstGeom prst="rect">
            <a:avLst/>
          </a:prstGeom>
          <a:noFill/>
          <a:ln w="9525">
            <a:noFill/>
            <a:miter lim="800000"/>
            <a:headEnd/>
            <a:tailEnd/>
          </a:ln>
        </p:spPr>
        <p:txBody>
          <a:bodyPr>
            <a:spAutoFit/>
          </a:bodyPr>
          <a:lstStyle/>
          <a:p>
            <a:pPr algn="ctr">
              <a:spcBef>
                <a:spcPct val="50000"/>
              </a:spcBef>
            </a:pPr>
            <a:r>
              <a:rPr lang="nl-BE" sz="3200"/>
              <a:t>CME</a:t>
            </a:r>
            <a:endParaRPr lang="fr-FR" sz="3200"/>
          </a:p>
        </p:txBody>
      </p:sp>
      <p:sp>
        <p:nvSpPr>
          <p:cNvPr id="10252" name="Rectangle 12"/>
          <p:cNvSpPr>
            <a:spLocks noChangeArrowheads="1"/>
          </p:cNvSpPr>
          <p:nvPr/>
        </p:nvSpPr>
        <p:spPr bwMode="auto">
          <a:xfrm>
            <a:off x="1763713" y="4797425"/>
            <a:ext cx="2951162" cy="86518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fr-BE"/>
          </a:p>
        </p:txBody>
      </p:sp>
      <p:sp>
        <p:nvSpPr>
          <p:cNvPr id="19476" name="Text Box 13"/>
          <p:cNvSpPr txBox="1">
            <a:spLocks noChangeArrowheads="1"/>
          </p:cNvSpPr>
          <p:nvPr/>
        </p:nvSpPr>
        <p:spPr bwMode="auto">
          <a:xfrm>
            <a:off x="1835150" y="4941888"/>
            <a:ext cx="2808288" cy="579437"/>
          </a:xfrm>
          <a:prstGeom prst="rect">
            <a:avLst/>
          </a:prstGeom>
          <a:noFill/>
          <a:ln w="9525">
            <a:noFill/>
            <a:miter lim="800000"/>
            <a:headEnd/>
            <a:tailEnd/>
          </a:ln>
        </p:spPr>
        <p:txBody>
          <a:bodyPr>
            <a:spAutoFit/>
          </a:bodyPr>
          <a:lstStyle/>
          <a:p>
            <a:pPr algn="ctr">
              <a:spcBef>
                <a:spcPct val="50000"/>
              </a:spcBef>
            </a:pPr>
            <a:r>
              <a:rPr lang="nl-BE" sz="3200"/>
              <a:t>Normes</a:t>
            </a:r>
            <a:endParaRPr lang="fr-FR" sz="3200"/>
          </a:p>
        </p:txBody>
      </p:sp>
      <p:sp>
        <p:nvSpPr>
          <p:cNvPr id="10257" name="AutoShape 17"/>
          <p:cNvSpPr>
            <a:spLocks noChangeArrowheads="1"/>
          </p:cNvSpPr>
          <p:nvPr/>
        </p:nvSpPr>
        <p:spPr bwMode="auto">
          <a:xfrm rot="-2449058">
            <a:off x="4787900" y="1484313"/>
            <a:ext cx="1079500" cy="1511300"/>
          </a:xfrm>
          <a:prstGeom prst="curvedLeftArrow">
            <a:avLst>
              <a:gd name="adj1" fmla="val 28000"/>
              <a:gd name="adj2" fmla="val 56000"/>
              <a:gd name="adj3" fmla="val 33333"/>
            </a:avLst>
          </a:prstGeom>
          <a:solidFill>
            <a:schemeClr val="accent1"/>
          </a:solidFill>
          <a:ln w="9525">
            <a:solidFill>
              <a:schemeClr val="tx1"/>
            </a:solidFill>
            <a:miter lim="800000"/>
            <a:headEnd/>
            <a:tailEnd/>
          </a:ln>
          <a:effectLst>
            <a:glow rad="101600">
              <a:schemeClr val="accent3">
                <a:satMod val="175000"/>
                <a:alpha val="40000"/>
              </a:schemeClr>
            </a:glow>
            <a:innerShdw blurRad="63500" dist="50800" dir="2700000">
              <a:prstClr val="black">
                <a:alpha val="50000"/>
              </a:prstClr>
            </a:innerShdw>
          </a:effectLst>
        </p:spPr>
        <p:txBody>
          <a:bodyPr wrap="none" anchor="ctr"/>
          <a:lstStyle/>
          <a:p>
            <a:pPr>
              <a:defRPr/>
            </a:pPr>
            <a:endParaRPr lang="fr-BE">
              <a:latin typeface="Times New Roman" charset="0"/>
              <a:ea typeface="Geneva" pitchFamily="64" charset="-128"/>
              <a:cs typeface="+mn-cs"/>
            </a:endParaRPr>
          </a:p>
        </p:txBody>
      </p:sp>
      <p:sp>
        <p:nvSpPr>
          <p:cNvPr id="19480" name="Text Box 18"/>
          <p:cNvSpPr txBox="1">
            <a:spLocks noChangeArrowheads="1"/>
          </p:cNvSpPr>
          <p:nvPr/>
        </p:nvSpPr>
        <p:spPr bwMode="auto">
          <a:xfrm>
            <a:off x="1116013" y="2708275"/>
            <a:ext cx="1223962" cy="304800"/>
          </a:xfrm>
          <a:prstGeom prst="rect">
            <a:avLst/>
          </a:prstGeom>
          <a:noFill/>
          <a:ln w="9525">
            <a:noFill/>
            <a:miter lim="800000"/>
            <a:headEnd/>
            <a:tailEnd/>
          </a:ln>
        </p:spPr>
        <p:txBody>
          <a:bodyPr>
            <a:spAutoFit/>
          </a:bodyPr>
          <a:lstStyle/>
          <a:p>
            <a:pPr>
              <a:spcBef>
                <a:spcPct val="50000"/>
              </a:spcBef>
            </a:pPr>
            <a:r>
              <a:rPr lang="nl-BE" sz="1400"/>
              <a:t>Chap. C à P</a:t>
            </a:r>
            <a:endParaRPr lang="fr-FR" sz="1400"/>
          </a:p>
        </p:txBody>
      </p:sp>
      <p:sp>
        <p:nvSpPr>
          <p:cNvPr id="10259" name="AutoShape 19"/>
          <p:cNvSpPr>
            <a:spLocks noChangeArrowheads="1"/>
          </p:cNvSpPr>
          <p:nvPr/>
        </p:nvSpPr>
        <p:spPr bwMode="auto">
          <a:xfrm rot="-2654464">
            <a:off x="3348038" y="4076700"/>
            <a:ext cx="719137" cy="576263"/>
          </a:xfrm>
          <a:prstGeom prst="leftArrow">
            <a:avLst>
              <a:gd name="adj1" fmla="val 50000"/>
              <a:gd name="adj2" fmla="val 31198"/>
            </a:avLst>
          </a:prstGeom>
          <a:solidFill>
            <a:schemeClr val="accent1"/>
          </a:solidFill>
          <a:ln w="9525">
            <a:solidFill>
              <a:schemeClr val="tx1"/>
            </a:solidFill>
            <a:miter lim="800000"/>
            <a:headEnd/>
            <a:tailEnd/>
          </a:ln>
          <a:effectLst>
            <a:glow rad="101600">
              <a:schemeClr val="accent2">
                <a:satMod val="175000"/>
                <a:alpha val="40000"/>
              </a:schemeClr>
            </a:glow>
            <a:innerShdw blurRad="63500" dist="50800" dir="2700000">
              <a:prstClr val="black">
                <a:alpha val="50000"/>
              </a:prstClr>
            </a:innerShdw>
          </a:effectLst>
        </p:spPr>
        <p:txBody>
          <a:bodyPr wrap="none" anchor="ctr"/>
          <a:lstStyle/>
          <a:p>
            <a:pPr>
              <a:defRPr/>
            </a:pPr>
            <a:endParaRPr lang="fr-BE">
              <a:latin typeface="Times New Roman" charset="0"/>
              <a:ea typeface="Geneva" pitchFamily="64" charset="-128"/>
              <a:cs typeface="+mn-cs"/>
            </a:endParaRPr>
          </a:p>
        </p:txBody>
      </p:sp>
      <p:sp>
        <p:nvSpPr>
          <p:cNvPr id="10260" name="AutoShape 20"/>
          <p:cNvSpPr>
            <a:spLocks noChangeArrowheads="1"/>
          </p:cNvSpPr>
          <p:nvPr/>
        </p:nvSpPr>
        <p:spPr bwMode="auto">
          <a:xfrm rot="13394564">
            <a:off x="5795963" y="4076700"/>
            <a:ext cx="719137" cy="576263"/>
          </a:xfrm>
          <a:prstGeom prst="leftArrow">
            <a:avLst>
              <a:gd name="adj1" fmla="val 50000"/>
              <a:gd name="adj2" fmla="val 31198"/>
            </a:avLst>
          </a:prstGeom>
          <a:solidFill>
            <a:schemeClr val="accent1"/>
          </a:solidFill>
          <a:ln w="9525">
            <a:solidFill>
              <a:schemeClr val="tx1"/>
            </a:solidFill>
            <a:miter lim="800000"/>
            <a:headEnd/>
            <a:tailEnd/>
          </a:ln>
          <a:effectLst>
            <a:glow rad="101600">
              <a:schemeClr val="accent2">
                <a:satMod val="175000"/>
                <a:alpha val="40000"/>
              </a:schemeClr>
            </a:glow>
            <a:innerShdw blurRad="63500" dist="50800" dir="2700000">
              <a:prstClr val="black">
                <a:alpha val="50000"/>
              </a:prstClr>
            </a:innerShdw>
          </a:effectLst>
        </p:spPr>
        <p:txBody>
          <a:bodyPr wrap="none" anchor="ctr"/>
          <a:lstStyle/>
          <a:p>
            <a:pPr>
              <a:defRPr/>
            </a:pPr>
            <a:endParaRPr lang="fr-BE">
              <a:latin typeface="Times New Roman" charset="0"/>
              <a:ea typeface="Geneva" pitchFamily="64" charset="-128"/>
              <a:cs typeface="+mn-cs"/>
            </a:endParaRPr>
          </a:p>
        </p:txBody>
      </p:sp>
      <p:sp>
        <p:nvSpPr>
          <p:cNvPr id="19487" name="Text Box 22"/>
          <p:cNvSpPr txBox="1">
            <a:spLocks noChangeArrowheads="1"/>
          </p:cNvSpPr>
          <p:nvPr/>
        </p:nvSpPr>
        <p:spPr bwMode="auto">
          <a:xfrm>
            <a:off x="6372225" y="3068638"/>
            <a:ext cx="2376488" cy="954087"/>
          </a:xfrm>
          <a:prstGeom prst="rect">
            <a:avLst/>
          </a:prstGeom>
          <a:noFill/>
          <a:ln w="9525">
            <a:noFill/>
            <a:miter lim="800000"/>
            <a:headEnd/>
            <a:tailEnd/>
          </a:ln>
        </p:spPr>
        <p:txBody>
          <a:bodyPr>
            <a:spAutoFit/>
          </a:bodyPr>
          <a:lstStyle/>
          <a:p>
            <a:pPr>
              <a:spcBef>
                <a:spcPct val="50000"/>
              </a:spcBef>
            </a:pPr>
            <a:r>
              <a:rPr lang="nl-BE" sz="1400"/>
              <a:t>Numérotation particulière</a:t>
            </a:r>
          </a:p>
          <a:p>
            <a:pPr>
              <a:spcBef>
                <a:spcPct val="50000"/>
              </a:spcBef>
            </a:pPr>
            <a:r>
              <a:rPr lang="nl-BE" sz="1400"/>
              <a:t>(se réfère à celle des chap. </a:t>
            </a:r>
          </a:p>
          <a:p>
            <a:pPr>
              <a:spcBef>
                <a:spcPct val="50000"/>
              </a:spcBef>
            </a:pPr>
            <a:r>
              <a:rPr lang="nl-BE" sz="1400"/>
              <a:t>Cà P)</a:t>
            </a:r>
            <a:endParaRPr lang="fr-FR" sz="1400"/>
          </a:p>
        </p:txBody>
      </p:sp>
      <p:sp>
        <p:nvSpPr>
          <p:cNvPr id="19488" name="Text Box 24"/>
          <p:cNvSpPr txBox="1">
            <a:spLocks noChangeArrowheads="1"/>
          </p:cNvSpPr>
          <p:nvPr/>
        </p:nvSpPr>
        <p:spPr bwMode="auto">
          <a:xfrm>
            <a:off x="539750" y="5373688"/>
            <a:ext cx="1152525" cy="304800"/>
          </a:xfrm>
          <a:prstGeom prst="rect">
            <a:avLst/>
          </a:prstGeom>
          <a:noFill/>
          <a:ln w="9525">
            <a:noFill/>
            <a:miter lim="800000"/>
            <a:headEnd/>
            <a:tailEnd/>
          </a:ln>
        </p:spPr>
        <p:txBody>
          <a:bodyPr>
            <a:spAutoFit/>
          </a:bodyPr>
          <a:lstStyle/>
          <a:p>
            <a:pPr>
              <a:spcBef>
                <a:spcPct val="50000"/>
              </a:spcBef>
            </a:pPr>
            <a:r>
              <a:rPr lang="nl-BE" sz="1400"/>
              <a:t>NBN, SPW</a:t>
            </a:r>
            <a:endParaRPr lang="fr-FR" sz="1400"/>
          </a:p>
        </p:txBody>
      </p:sp>
      <p:sp>
        <p:nvSpPr>
          <p:cNvPr id="19489" name="Text Box 25"/>
          <p:cNvSpPr txBox="1">
            <a:spLocks noChangeArrowheads="1"/>
          </p:cNvSpPr>
          <p:nvPr/>
        </p:nvSpPr>
        <p:spPr bwMode="auto">
          <a:xfrm>
            <a:off x="8243888" y="5229225"/>
            <a:ext cx="792162" cy="304800"/>
          </a:xfrm>
          <a:prstGeom prst="rect">
            <a:avLst/>
          </a:prstGeom>
          <a:noFill/>
          <a:ln w="9525">
            <a:noFill/>
            <a:miter lim="800000"/>
            <a:headEnd/>
            <a:tailEnd/>
          </a:ln>
        </p:spPr>
        <p:txBody>
          <a:bodyPr>
            <a:spAutoFit/>
          </a:bodyPr>
          <a:lstStyle/>
          <a:p>
            <a:pPr>
              <a:spcBef>
                <a:spcPct val="50000"/>
              </a:spcBef>
            </a:pPr>
            <a:r>
              <a:rPr lang="nl-BE" sz="1400"/>
              <a:t>Site QC</a:t>
            </a:r>
            <a:endParaRPr lang="fr-FR" sz="14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nl-BE" cap="none" smtClean="0">
                <a:ea typeface="Geneva"/>
                <a:cs typeface="Geneva"/>
              </a:rPr>
              <a:t>Modes opératoires</a:t>
            </a:r>
            <a:endParaRPr lang="fr-FR" cap="none" smtClean="0">
              <a:ea typeface="Geneva"/>
              <a:cs typeface="Geneva"/>
            </a:endParaRPr>
          </a:p>
        </p:txBody>
      </p:sp>
      <p:graphicFrame>
        <p:nvGraphicFramePr>
          <p:cNvPr id="4" name="Diagramme 3"/>
          <p:cNvGraphicFramePr/>
          <p:nvPr/>
        </p:nvGraphicFramePr>
        <p:xfrm>
          <a:off x="720725" y="1619250"/>
          <a:ext cx="79200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Nouvelle pré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ouvelle présentation">
      <a:majorFont>
        <a:latin typeface="Verdana"/>
        <a:ea typeface=""/>
        <a:cs typeface=""/>
      </a:majorFont>
      <a:minorFont>
        <a:latin typeface="Verdana"/>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Times New Roman" pitchFamily="8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Times New Roman" pitchFamily="84" charset="0"/>
          </a:defRPr>
        </a:defPPr>
      </a:lstStyle>
    </a:lnDef>
  </a:objectDefaults>
  <a:extraClrSchemeLst>
    <a:extraClrScheme>
      <a:clrScheme name="Nouvelle présentatio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Nouvelle présentatio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773</TotalTime>
  <Words>1021</Words>
  <Application>Microsoft Office PowerPoint</Application>
  <PresentationFormat>Affichage à l'écran (4:3)</PresentationFormat>
  <Paragraphs>197</Paragraphs>
  <Slides>26</Slides>
  <Notes>11</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26</vt:i4>
      </vt:variant>
    </vt:vector>
  </HeadingPairs>
  <TitlesOfParts>
    <vt:vector size="32" baseType="lpstr">
      <vt:lpstr>Times New Roman</vt:lpstr>
      <vt:lpstr>Geneva</vt:lpstr>
      <vt:lpstr>Arial</vt:lpstr>
      <vt:lpstr>Verdana</vt:lpstr>
      <vt:lpstr>Nouvelle présentation</vt:lpstr>
      <vt:lpstr>Image Photo Editor</vt:lpstr>
      <vt:lpstr>Diapositive 1</vt:lpstr>
      <vt:lpstr>Diapositive 2</vt:lpstr>
      <vt:lpstr>Diapositive 3</vt:lpstr>
      <vt:lpstr>Diapositive 4</vt:lpstr>
      <vt:lpstr>La version imprimée comporte 2 classeurs</vt:lpstr>
      <vt:lpstr>La version imprimée comporte 2 classeurs</vt:lpstr>
      <vt:lpstr>3 chapitres sont donc transversaux</vt:lpstr>
      <vt:lpstr>Méthodes d’essais</vt:lpstr>
      <vt:lpstr>Modes opératoires</vt:lpstr>
      <vt:lpstr>Diapositive 10</vt:lpstr>
      <vt:lpstr>Le catalogue des documents de référence</vt:lpstr>
      <vt:lpstr>Diapositive 12</vt:lpstr>
      <vt:lpstr>Les outils du CCT Qualiroutes</vt:lpstr>
      <vt:lpstr>Le CPN - Comment se construit un numéro de code</vt:lpstr>
      <vt:lpstr>Le MAO : Métré Assisté par Ordinateur</vt:lpstr>
      <vt:lpstr>Diapositive 16</vt:lpstr>
      <vt:lpstr>Les modèles (à valeur informative)</vt:lpstr>
      <vt:lpstr>Diapositive 18</vt:lpstr>
      <vt:lpstr>Diapositive 19</vt:lpstr>
      <vt:lpstr>Diapositive 20</vt:lpstr>
      <vt:lpstr>Diapositive 21</vt:lpstr>
      <vt:lpstr>Diapositive 22</vt:lpstr>
      <vt:lpstr>Diapositive 23</vt:lpstr>
      <vt:lpstr>Réponse rapide</vt:lpstr>
      <vt:lpstr>Diapositive 25</vt:lpstr>
      <vt:lpstr>Merci de votre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CALBERG Agnès</dc:creator>
  <cp:lastModifiedBy>123356</cp:lastModifiedBy>
  <cp:revision>84</cp:revision>
  <cp:lastPrinted>1904-01-01T00:00:00Z</cp:lastPrinted>
  <dcterms:created xsi:type="dcterms:W3CDTF">2010-07-12T12:16:31Z</dcterms:created>
  <dcterms:modified xsi:type="dcterms:W3CDTF">2015-03-25T21:29:54Z</dcterms:modified>
</cp:coreProperties>
</file>